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8.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9.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0.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14" r:id="rId2"/>
    <p:sldMasterId id="2147483736" r:id="rId3"/>
    <p:sldMasterId id="2147483769" r:id="rId4"/>
    <p:sldMasterId id="2147483809" r:id="rId5"/>
    <p:sldMasterId id="2147483832" r:id="rId6"/>
    <p:sldMasterId id="2147483855" r:id="rId7"/>
    <p:sldMasterId id="2147483877" r:id="rId8"/>
    <p:sldMasterId id="2147483905" r:id="rId9"/>
    <p:sldMasterId id="2147483935" r:id="rId10"/>
    <p:sldMasterId id="2147483943" r:id="rId11"/>
  </p:sldMasterIdLst>
  <p:notesMasterIdLst>
    <p:notesMasterId r:id="rId45"/>
  </p:notesMasterIdLst>
  <p:sldIdLst>
    <p:sldId id="454" r:id="rId12"/>
    <p:sldId id="261" r:id="rId13"/>
    <p:sldId id="369" r:id="rId14"/>
    <p:sldId id="387" r:id="rId15"/>
    <p:sldId id="421" r:id="rId16"/>
    <p:sldId id="372" r:id="rId17"/>
    <p:sldId id="381" r:id="rId18"/>
    <p:sldId id="382" r:id="rId19"/>
    <p:sldId id="423" r:id="rId20"/>
    <p:sldId id="377" r:id="rId21"/>
    <p:sldId id="379" r:id="rId22"/>
    <p:sldId id="380" r:id="rId23"/>
    <p:sldId id="455" r:id="rId24"/>
    <p:sldId id="422" r:id="rId25"/>
    <p:sldId id="417" r:id="rId26"/>
    <p:sldId id="418" r:id="rId27"/>
    <p:sldId id="419" r:id="rId28"/>
    <p:sldId id="384" r:id="rId29"/>
    <p:sldId id="420" r:id="rId30"/>
    <p:sldId id="424" r:id="rId31"/>
    <p:sldId id="425" r:id="rId32"/>
    <p:sldId id="426" r:id="rId33"/>
    <p:sldId id="392" r:id="rId34"/>
    <p:sldId id="308" r:id="rId35"/>
    <p:sldId id="313" r:id="rId36"/>
    <p:sldId id="314" r:id="rId37"/>
    <p:sldId id="359" r:id="rId38"/>
    <p:sldId id="316" r:id="rId39"/>
    <p:sldId id="459" r:id="rId40"/>
    <p:sldId id="318" r:id="rId41"/>
    <p:sldId id="442" r:id="rId42"/>
    <p:sldId id="443" r:id="rId43"/>
    <p:sldId id="447" r:id="rId4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8AB4302-40F5-4112-BAB8-DE9458B4FA39}">
          <p14:sldIdLst>
            <p14:sldId id="454"/>
            <p14:sldId id="261"/>
          </p14:sldIdLst>
        </p14:section>
        <p14:section name="Intro" id="{B4C8E80B-815C-44D7-B5BF-342899C84A42}">
          <p14:sldIdLst>
            <p14:sldId id="369"/>
            <p14:sldId id="387"/>
            <p14:sldId id="421"/>
            <p14:sldId id="372"/>
            <p14:sldId id="381"/>
            <p14:sldId id="382"/>
            <p14:sldId id="423"/>
            <p14:sldId id="377"/>
            <p14:sldId id="379"/>
            <p14:sldId id="380"/>
            <p14:sldId id="455"/>
            <p14:sldId id="422"/>
            <p14:sldId id="417"/>
            <p14:sldId id="418"/>
            <p14:sldId id="419"/>
            <p14:sldId id="384"/>
            <p14:sldId id="420"/>
            <p14:sldId id="424"/>
            <p14:sldId id="425"/>
            <p14:sldId id="426"/>
          </p14:sldIdLst>
        </p14:section>
        <p14:section name="Demos" id="{788DB39B-B80D-4889-BD26-EE83CEF93290}">
          <p14:sldIdLst>
            <p14:sldId id="392"/>
          </p14:sldIdLst>
        </p14:section>
        <p14:section name="Summary" id="{C6B5F663-1307-4475-B538-74AD699FC0DA}">
          <p14:sldIdLst>
            <p14:sldId id="308"/>
            <p14:sldId id="313"/>
            <p14:sldId id="314"/>
            <p14:sldId id="359"/>
            <p14:sldId id="316"/>
            <p14:sldId id="459"/>
            <p14:sldId id="318"/>
            <p14:sldId id="442"/>
            <p14:sldId id="443"/>
            <p14:sldId id="44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5656"/>
    <a:srgbClr val="0070C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71" autoAdjust="0"/>
    <p:restoredTop sz="71080" autoAdjust="0"/>
  </p:normalViewPr>
  <p:slideViewPr>
    <p:cSldViewPr>
      <p:cViewPr varScale="1">
        <p:scale>
          <a:sx n="48" d="100"/>
          <a:sy n="48" d="100"/>
        </p:scale>
        <p:origin x="1232" y="4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viewProps" Target="viewProps.xml"/><Relationship Id="rId8" Type="http://schemas.openxmlformats.org/officeDocument/2006/relationships/slideMaster" Target="slideMasters/slideMaster8.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E478C6-06D1-4D45-9BC3-C3F6596F51ED}"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pt-BR"/>
        </a:p>
      </dgm:t>
    </dgm:pt>
    <dgm:pt modelId="{D47A7071-0C93-4394-BD72-031A6E7CDE88}">
      <dgm:prSet phldrT="[Text]"/>
      <dgm:spPr/>
      <dgm:t>
        <a:bodyPr/>
        <a:lstStyle/>
        <a:p>
          <a:r>
            <a:rPr lang="en-US" dirty="0"/>
            <a:t>IaaS provides more flexibility. However, with PaaS your team will have less things to manage.</a:t>
          </a:r>
        </a:p>
      </dgm:t>
    </dgm:pt>
    <dgm:pt modelId="{9012D143-9170-4FB9-B1BD-D6A9767D0F80}" type="parTrans" cxnId="{14D3CE42-20F1-4CAF-B6CA-2A6F7A94D238}">
      <dgm:prSet/>
      <dgm:spPr/>
      <dgm:t>
        <a:bodyPr/>
        <a:lstStyle/>
        <a:p>
          <a:endParaRPr lang="pt-BR"/>
        </a:p>
      </dgm:t>
    </dgm:pt>
    <dgm:pt modelId="{C3901D7A-57B7-467F-BE60-FFD254A104E7}" type="sibTrans" cxnId="{14D3CE42-20F1-4CAF-B6CA-2A6F7A94D238}">
      <dgm:prSet/>
      <dgm:spPr/>
      <dgm:t>
        <a:bodyPr/>
        <a:lstStyle/>
        <a:p>
          <a:endParaRPr lang="pt-BR"/>
        </a:p>
      </dgm:t>
    </dgm:pt>
    <dgm:pt modelId="{F7107D5B-C362-427E-9C4F-43AAC2DFCFE8}">
      <dgm:prSet phldrT="[Text]"/>
      <dgm:spPr/>
      <dgm:t>
        <a:bodyPr/>
        <a:lstStyle/>
        <a:p>
          <a:r>
            <a:rPr lang="pt-BR" dirty="0" err="1"/>
            <a:t>IaaS</a:t>
          </a:r>
          <a:r>
            <a:rPr lang="pt-BR" dirty="0"/>
            <a:t> </a:t>
          </a:r>
          <a:r>
            <a:rPr lang="pt-BR" dirty="0" err="1"/>
            <a:t>enables</a:t>
          </a:r>
          <a:r>
            <a:rPr lang="pt-BR" dirty="0"/>
            <a:t> </a:t>
          </a:r>
          <a:r>
            <a:rPr lang="pt-BR" dirty="0" err="1"/>
            <a:t>an</a:t>
          </a:r>
          <a:r>
            <a:rPr lang="pt-BR" dirty="0"/>
            <a:t> </a:t>
          </a:r>
          <a:r>
            <a:rPr lang="pt-BR" dirty="0" err="1"/>
            <a:t>easier</a:t>
          </a:r>
          <a:r>
            <a:rPr lang="pt-BR" dirty="0"/>
            <a:t> </a:t>
          </a:r>
          <a:r>
            <a:rPr lang="pt-BR" dirty="0" err="1"/>
            <a:t>migration</a:t>
          </a:r>
          <a:r>
            <a:rPr lang="pt-BR" dirty="0"/>
            <a:t> </a:t>
          </a:r>
          <a:r>
            <a:rPr lang="pt-BR" dirty="0" err="1"/>
            <a:t>process</a:t>
          </a:r>
          <a:r>
            <a:rPr lang="pt-BR" dirty="0"/>
            <a:t>.</a:t>
          </a:r>
        </a:p>
      </dgm:t>
    </dgm:pt>
    <dgm:pt modelId="{2EFA7F43-90F8-46CA-B9FE-372FE35EB60B}" type="parTrans" cxnId="{D4BE349A-00EA-4D95-B865-6519F661976E}">
      <dgm:prSet/>
      <dgm:spPr/>
      <dgm:t>
        <a:bodyPr/>
        <a:lstStyle/>
        <a:p>
          <a:endParaRPr lang="en-US"/>
        </a:p>
      </dgm:t>
    </dgm:pt>
    <dgm:pt modelId="{6E7274CF-D3BE-47A1-A736-264259B05212}" type="sibTrans" cxnId="{D4BE349A-00EA-4D95-B865-6519F661976E}">
      <dgm:prSet/>
      <dgm:spPr/>
      <dgm:t>
        <a:bodyPr/>
        <a:lstStyle/>
        <a:p>
          <a:endParaRPr lang="en-US"/>
        </a:p>
      </dgm:t>
    </dgm:pt>
    <dgm:pt modelId="{84C70B17-13E2-413D-8756-6C9C1D4CA0B2}">
      <dgm:prSet phldrT="[Text]"/>
      <dgm:spPr/>
      <dgm:t>
        <a:bodyPr/>
        <a:lstStyle/>
        <a:p>
          <a:r>
            <a:rPr lang="pt-BR" dirty="0" err="1"/>
            <a:t>IaaS</a:t>
          </a:r>
          <a:r>
            <a:rPr lang="pt-BR" dirty="0"/>
            <a:t> </a:t>
          </a:r>
          <a:r>
            <a:rPr lang="pt-BR" dirty="0" err="1"/>
            <a:t>is</a:t>
          </a:r>
          <a:r>
            <a:rPr lang="pt-BR" dirty="0"/>
            <a:t> </a:t>
          </a:r>
          <a:r>
            <a:rPr lang="pt-BR" dirty="0" err="1"/>
            <a:t>easier</a:t>
          </a:r>
          <a:r>
            <a:rPr lang="pt-BR" dirty="0"/>
            <a:t> for </a:t>
          </a:r>
          <a:r>
            <a:rPr lang="pt-BR" dirty="0" err="1"/>
            <a:t>measuring</a:t>
          </a:r>
          <a:r>
            <a:rPr lang="pt-BR" dirty="0"/>
            <a:t> </a:t>
          </a:r>
          <a:r>
            <a:rPr lang="pt-BR" dirty="0" err="1"/>
            <a:t>costs</a:t>
          </a:r>
          <a:r>
            <a:rPr lang="pt-BR" dirty="0"/>
            <a:t>, </a:t>
          </a:r>
          <a:r>
            <a:rPr lang="pt-BR" dirty="0" err="1"/>
            <a:t>leverage</a:t>
          </a:r>
          <a:r>
            <a:rPr lang="pt-BR" dirty="0"/>
            <a:t> starter kits.</a:t>
          </a:r>
        </a:p>
      </dgm:t>
    </dgm:pt>
    <dgm:pt modelId="{606909AB-D33C-4E2F-BBDC-F45A0C75576A}" type="parTrans" cxnId="{7E7259DA-5814-4555-B1F9-A252CAD1B954}">
      <dgm:prSet/>
      <dgm:spPr/>
      <dgm:t>
        <a:bodyPr/>
        <a:lstStyle/>
        <a:p>
          <a:endParaRPr lang="en-US"/>
        </a:p>
      </dgm:t>
    </dgm:pt>
    <dgm:pt modelId="{D77C83B9-4FFF-422B-A3E6-CD29B0D4690C}" type="sibTrans" cxnId="{7E7259DA-5814-4555-B1F9-A252CAD1B954}">
      <dgm:prSet/>
      <dgm:spPr/>
      <dgm:t>
        <a:bodyPr/>
        <a:lstStyle/>
        <a:p>
          <a:endParaRPr lang="en-US"/>
        </a:p>
      </dgm:t>
    </dgm:pt>
    <dgm:pt modelId="{1CDED176-D2C3-4D3A-A3FB-2D34114F0315}" type="pres">
      <dgm:prSet presAssocID="{1BE478C6-06D1-4D45-9BC3-C3F6596F51ED}" presName="linear" presStyleCnt="0">
        <dgm:presLayoutVars>
          <dgm:animLvl val="lvl"/>
          <dgm:resizeHandles val="exact"/>
        </dgm:presLayoutVars>
      </dgm:prSet>
      <dgm:spPr/>
    </dgm:pt>
    <dgm:pt modelId="{EAB873AB-6642-4BC2-91E0-C917DA043476}" type="pres">
      <dgm:prSet presAssocID="{D47A7071-0C93-4394-BD72-031A6E7CDE88}" presName="parentText" presStyleLbl="node1" presStyleIdx="0" presStyleCnt="3">
        <dgm:presLayoutVars>
          <dgm:chMax val="0"/>
          <dgm:bulletEnabled val="1"/>
        </dgm:presLayoutVars>
      </dgm:prSet>
      <dgm:spPr>
        <a:prstGeom prst="rect">
          <a:avLst/>
        </a:prstGeom>
      </dgm:spPr>
    </dgm:pt>
    <dgm:pt modelId="{AF0D8E57-D13D-4208-A9AA-728FBAC8980F}" type="pres">
      <dgm:prSet presAssocID="{C3901D7A-57B7-467F-BE60-FFD254A104E7}" presName="spacer" presStyleCnt="0"/>
      <dgm:spPr/>
    </dgm:pt>
    <dgm:pt modelId="{87D69D49-BE0E-472C-903C-23E270C0DCBB}" type="pres">
      <dgm:prSet presAssocID="{F7107D5B-C362-427E-9C4F-43AAC2DFCFE8}" presName="parentText" presStyleLbl="node1" presStyleIdx="1" presStyleCnt="3">
        <dgm:presLayoutVars>
          <dgm:chMax val="0"/>
          <dgm:bulletEnabled val="1"/>
        </dgm:presLayoutVars>
      </dgm:prSet>
      <dgm:spPr/>
    </dgm:pt>
    <dgm:pt modelId="{8AA3E29D-6C8A-44B1-A639-E5C4A8D2A9AA}" type="pres">
      <dgm:prSet presAssocID="{6E7274CF-D3BE-47A1-A736-264259B05212}" presName="spacer" presStyleCnt="0"/>
      <dgm:spPr/>
    </dgm:pt>
    <dgm:pt modelId="{B54C4167-8DF2-4D37-9F73-4E5CBB4DE278}" type="pres">
      <dgm:prSet presAssocID="{84C70B17-13E2-413D-8756-6C9C1D4CA0B2}" presName="parentText" presStyleLbl="node1" presStyleIdx="2" presStyleCnt="3">
        <dgm:presLayoutVars>
          <dgm:chMax val="0"/>
          <dgm:bulletEnabled val="1"/>
        </dgm:presLayoutVars>
      </dgm:prSet>
      <dgm:spPr/>
    </dgm:pt>
  </dgm:ptLst>
  <dgm:cxnLst>
    <dgm:cxn modelId="{3D8E0A9C-96FB-473B-9697-69172D01C4C8}" type="presOf" srcId="{84C70B17-13E2-413D-8756-6C9C1D4CA0B2}" destId="{B54C4167-8DF2-4D37-9F73-4E5CBB4DE278}" srcOrd="0" destOrd="0" presId="urn:microsoft.com/office/officeart/2005/8/layout/vList2"/>
    <dgm:cxn modelId="{D4BE349A-00EA-4D95-B865-6519F661976E}" srcId="{1BE478C6-06D1-4D45-9BC3-C3F6596F51ED}" destId="{F7107D5B-C362-427E-9C4F-43AAC2DFCFE8}" srcOrd="1" destOrd="0" parTransId="{2EFA7F43-90F8-46CA-B9FE-372FE35EB60B}" sibTransId="{6E7274CF-D3BE-47A1-A736-264259B05212}"/>
    <dgm:cxn modelId="{7E7259DA-5814-4555-B1F9-A252CAD1B954}" srcId="{1BE478C6-06D1-4D45-9BC3-C3F6596F51ED}" destId="{84C70B17-13E2-413D-8756-6C9C1D4CA0B2}" srcOrd="2" destOrd="0" parTransId="{606909AB-D33C-4E2F-BBDC-F45A0C75576A}" sibTransId="{D77C83B9-4FFF-422B-A3E6-CD29B0D4690C}"/>
    <dgm:cxn modelId="{73EABE5C-29F0-4DE9-AEAD-C2E02C091D00}" type="presOf" srcId="{F7107D5B-C362-427E-9C4F-43AAC2DFCFE8}" destId="{87D69D49-BE0E-472C-903C-23E270C0DCBB}" srcOrd="0" destOrd="0" presId="urn:microsoft.com/office/officeart/2005/8/layout/vList2"/>
    <dgm:cxn modelId="{14D3CE42-20F1-4CAF-B6CA-2A6F7A94D238}" srcId="{1BE478C6-06D1-4D45-9BC3-C3F6596F51ED}" destId="{D47A7071-0C93-4394-BD72-031A6E7CDE88}" srcOrd="0" destOrd="0" parTransId="{9012D143-9170-4FB9-B1BD-D6A9767D0F80}" sibTransId="{C3901D7A-57B7-467F-BE60-FFD254A104E7}"/>
    <dgm:cxn modelId="{1A1E0941-C58F-49DD-A9C2-AFA7ACC4996E}" type="presOf" srcId="{D47A7071-0C93-4394-BD72-031A6E7CDE88}" destId="{EAB873AB-6642-4BC2-91E0-C917DA043476}" srcOrd="0" destOrd="0" presId="urn:microsoft.com/office/officeart/2005/8/layout/vList2"/>
    <dgm:cxn modelId="{69937C58-39D8-4D5D-85F9-C247138E844B}" type="presOf" srcId="{1BE478C6-06D1-4D45-9BC3-C3F6596F51ED}" destId="{1CDED176-D2C3-4D3A-A3FB-2D34114F0315}" srcOrd="0" destOrd="0" presId="urn:microsoft.com/office/officeart/2005/8/layout/vList2"/>
    <dgm:cxn modelId="{CBC39922-D6B1-4E5C-B408-88566D8182FC}" type="presParOf" srcId="{1CDED176-D2C3-4D3A-A3FB-2D34114F0315}" destId="{EAB873AB-6642-4BC2-91E0-C917DA043476}" srcOrd="0" destOrd="0" presId="urn:microsoft.com/office/officeart/2005/8/layout/vList2"/>
    <dgm:cxn modelId="{E46C3338-1A83-44A5-AC46-24AAF484D3C9}" type="presParOf" srcId="{1CDED176-D2C3-4D3A-A3FB-2D34114F0315}" destId="{AF0D8E57-D13D-4208-A9AA-728FBAC8980F}" srcOrd="1" destOrd="0" presId="urn:microsoft.com/office/officeart/2005/8/layout/vList2"/>
    <dgm:cxn modelId="{61AA6FAC-C5D3-4C4B-B4EF-2979E829EBBD}" type="presParOf" srcId="{1CDED176-D2C3-4D3A-A3FB-2D34114F0315}" destId="{87D69D49-BE0E-472C-903C-23E270C0DCBB}" srcOrd="2" destOrd="0" presId="urn:microsoft.com/office/officeart/2005/8/layout/vList2"/>
    <dgm:cxn modelId="{1F9F2E38-C59E-47BB-839D-98C7E0C89848}" type="presParOf" srcId="{1CDED176-D2C3-4D3A-A3FB-2D34114F0315}" destId="{8AA3E29D-6C8A-44B1-A639-E5C4A8D2A9AA}" srcOrd="3" destOrd="0" presId="urn:microsoft.com/office/officeart/2005/8/layout/vList2"/>
    <dgm:cxn modelId="{34359E58-33AA-4254-BAA7-145025F99A14}" type="presParOf" srcId="{1CDED176-D2C3-4D3A-A3FB-2D34114F0315}" destId="{B54C4167-8DF2-4D37-9F73-4E5CBB4DE27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873AB-6642-4BC2-91E0-C917DA043476}">
      <dsp:nvSpPr>
        <dsp:cNvPr id="0" name=""/>
        <dsp:cNvSpPr/>
      </dsp:nvSpPr>
      <dsp:spPr>
        <a:xfrm>
          <a:off x="0" y="166622"/>
          <a:ext cx="8584324" cy="1042470"/>
        </a:xfrm>
        <a:prstGeom prst="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IaaS provides more flexibility. However, with PaaS your team will have less things to manage.</a:t>
          </a:r>
        </a:p>
      </dsp:txBody>
      <dsp:txXfrm>
        <a:off x="0" y="166622"/>
        <a:ext cx="8584324" cy="1042470"/>
      </dsp:txXfrm>
    </dsp:sp>
    <dsp:sp modelId="{87D69D49-BE0E-472C-903C-23E270C0DCBB}">
      <dsp:nvSpPr>
        <dsp:cNvPr id="0" name=""/>
        <dsp:cNvSpPr/>
      </dsp:nvSpPr>
      <dsp:spPr>
        <a:xfrm>
          <a:off x="0" y="1286852"/>
          <a:ext cx="8584324" cy="1042470"/>
        </a:xfrm>
        <a:prstGeom prst="roundRect">
          <a:avLst/>
        </a:prstGeom>
        <a:solidFill>
          <a:schemeClr val="accent2">
            <a:shade val="80000"/>
            <a:hueOff val="363238"/>
            <a:satOff val="-46984"/>
            <a:lumOff val="233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pt-BR" sz="2700" kern="1200" dirty="0" err="1"/>
            <a:t>IaaS</a:t>
          </a:r>
          <a:r>
            <a:rPr lang="pt-BR" sz="2700" kern="1200" dirty="0"/>
            <a:t> </a:t>
          </a:r>
          <a:r>
            <a:rPr lang="pt-BR" sz="2700" kern="1200" dirty="0" err="1"/>
            <a:t>enables</a:t>
          </a:r>
          <a:r>
            <a:rPr lang="pt-BR" sz="2700" kern="1200" dirty="0"/>
            <a:t> </a:t>
          </a:r>
          <a:r>
            <a:rPr lang="pt-BR" sz="2700" kern="1200" dirty="0" err="1"/>
            <a:t>an</a:t>
          </a:r>
          <a:r>
            <a:rPr lang="pt-BR" sz="2700" kern="1200" dirty="0"/>
            <a:t> </a:t>
          </a:r>
          <a:r>
            <a:rPr lang="pt-BR" sz="2700" kern="1200" dirty="0" err="1"/>
            <a:t>easier</a:t>
          </a:r>
          <a:r>
            <a:rPr lang="pt-BR" sz="2700" kern="1200" dirty="0"/>
            <a:t> </a:t>
          </a:r>
          <a:r>
            <a:rPr lang="pt-BR" sz="2700" kern="1200" dirty="0" err="1"/>
            <a:t>migration</a:t>
          </a:r>
          <a:r>
            <a:rPr lang="pt-BR" sz="2700" kern="1200" dirty="0"/>
            <a:t> </a:t>
          </a:r>
          <a:r>
            <a:rPr lang="pt-BR" sz="2700" kern="1200" dirty="0" err="1"/>
            <a:t>process</a:t>
          </a:r>
          <a:r>
            <a:rPr lang="pt-BR" sz="2700" kern="1200" dirty="0"/>
            <a:t>.</a:t>
          </a:r>
        </a:p>
      </dsp:txBody>
      <dsp:txXfrm>
        <a:off x="50889" y="1337741"/>
        <a:ext cx="8482546" cy="940692"/>
      </dsp:txXfrm>
    </dsp:sp>
    <dsp:sp modelId="{B54C4167-8DF2-4D37-9F73-4E5CBB4DE278}">
      <dsp:nvSpPr>
        <dsp:cNvPr id="0" name=""/>
        <dsp:cNvSpPr/>
      </dsp:nvSpPr>
      <dsp:spPr>
        <a:xfrm>
          <a:off x="0" y="2407083"/>
          <a:ext cx="8584324" cy="1042470"/>
        </a:xfrm>
        <a:prstGeom prst="roundRect">
          <a:avLst/>
        </a:prstGeom>
        <a:solidFill>
          <a:schemeClr val="accent2">
            <a:shade val="80000"/>
            <a:hueOff val="726476"/>
            <a:satOff val="-93969"/>
            <a:lumOff val="467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pt-BR" sz="2700" kern="1200" dirty="0" err="1"/>
            <a:t>IaaS</a:t>
          </a:r>
          <a:r>
            <a:rPr lang="pt-BR" sz="2700" kern="1200" dirty="0"/>
            <a:t> </a:t>
          </a:r>
          <a:r>
            <a:rPr lang="pt-BR" sz="2700" kern="1200" dirty="0" err="1"/>
            <a:t>is</a:t>
          </a:r>
          <a:r>
            <a:rPr lang="pt-BR" sz="2700" kern="1200" dirty="0"/>
            <a:t> </a:t>
          </a:r>
          <a:r>
            <a:rPr lang="pt-BR" sz="2700" kern="1200" dirty="0" err="1"/>
            <a:t>easier</a:t>
          </a:r>
          <a:r>
            <a:rPr lang="pt-BR" sz="2700" kern="1200" dirty="0"/>
            <a:t> for </a:t>
          </a:r>
          <a:r>
            <a:rPr lang="pt-BR" sz="2700" kern="1200" dirty="0" err="1"/>
            <a:t>measuring</a:t>
          </a:r>
          <a:r>
            <a:rPr lang="pt-BR" sz="2700" kern="1200" dirty="0"/>
            <a:t> </a:t>
          </a:r>
          <a:r>
            <a:rPr lang="pt-BR" sz="2700" kern="1200" dirty="0" err="1"/>
            <a:t>costs</a:t>
          </a:r>
          <a:r>
            <a:rPr lang="pt-BR" sz="2700" kern="1200" dirty="0"/>
            <a:t>, </a:t>
          </a:r>
          <a:r>
            <a:rPr lang="pt-BR" sz="2700" kern="1200" dirty="0" err="1"/>
            <a:t>leverage</a:t>
          </a:r>
          <a:r>
            <a:rPr lang="pt-BR" sz="2700" kern="1200" dirty="0"/>
            <a:t> starter kits.</a:t>
          </a:r>
        </a:p>
      </dsp:txBody>
      <dsp:txXfrm>
        <a:off x="50889" y="2457972"/>
        <a:ext cx="8482546" cy="9406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FBD012-2DB6-4C82-BEA7-E28599286490}" type="datetimeFigureOut">
              <a:rPr lang="en-US" smtClean="0"/>
              <a:t>11-Oct-16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1646EB-0C67-4A20-97EE-4BA2BB8239AC}" type="slidenum">
              <a:rPr lang="en-US" smtClean="0"/>
              <a:t>‹#›</a:t>
            </a:fld>
            <a:endParaRPr lang="en-US"/>
          </a:p>
        </p:txBody>
      </p:sp>
    </p:spTree>
    <p:extLst>
      <p:ext uri="{BB962C8B-B14F-4D97-AF65-F5344CB8AC3E}">
        <p14:creationId xmlns:p14="http://schemas.microsoft.com/office/powerpoint/2010/main" val="3058564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11-Oct-16 9:02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22846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3852269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2346700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1646EB-0C67-4A20-97EE-4BA2BB8239AC}" type="slidenum">
              <a:rPr lang="en-US" smtClean="0"/>
              <a:t>13</a:t>
            </a:fld>
            <a:endParaRPr lang="en-US"/>
          </a:p>
        </p:txBody>
      </p:sp>
    </p:spTree>
    <p:extLst>
      <p:ext uri="{BB962C8B-B14F-4D97-AF65-F5344CB8AC3E}">
        <p14:creationId xmlns:p14="http://schemas.microsoft.com/office/powerpoint/2010/main" val="3039768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FF6956F3-7789-E044-B7D3-F234CE1177F2}" type="slidenum">
              <a:rPr lang="en-US" smtClean="0">
                <a:latin typeface="Segoe UI" panose="020B0502040204020203" pitchFamily="34" charset="0"/>
              </a:rPr>
              <a:t>14</a:t>
            </a:fld>
            <a:endParaRPr lang="en-US" dirty="0">
              <a:latin typeface="Segoe UI" panose="020B0502040204020203" pitchFamily="34" charset="0"/>
            </a:endParaRPr>
          </a:p>
        </p:txBody>
      </p:sp>
    </p:spTree>
    <p:extLst>
      <p:ext uri="{BB962C8B-B14F-4D97-AF65-F5344CB8AC3E}">
        <p14:creationId xmlns:p14="http://schemas.microsoft.com/office/powerpoint/2010/main" val="2659528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956F3-7789-E044-B7D3-F234CE1177F2}" type="slidenum">
              <a:rPr lang="en-US" smtClean="0">
                <a:latin typeface="Segoe UI" panose="020B0502040204020203" pitchFamily="34" charset="0"/>
              </a:rPr>
              <a:t>15</a:t>
            </a:fld>
            <a:endParaRPr lang="en-US" dirty="0">
              <a:latin typeface="Segoe UI" panose="020B0502040204020203" pitchFamily="34" charset="0"/>
            </a:endParaRPr>
          </a:p>
        </p:txBody>
      </p:sp>
    </p:spTree>
    <p:extLst>
      <p:ext uri="{BB962C8B-B14F-4D97-AF65-F5344CB8AC3E}">
        <p14:creationId xmlns:p14="http://schemas.microsoft.com/office/powerpoint/2010/main" val="1322428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956F3-7789-E044-B7D3-F234CE1177F2}" type="slidenum">
              <a:rPr lang="en-US" smtClean="0">
                <a:latin typeface="Segoe UI" panose="020B0502040204020203" pitchFamily="34" charset="0"/>
              </a:rPr>
              <a:t>16</a:t>
            </a:fld>
            <a:endParaRPr lang="en-US" dirty="0">
              <a:latin typeface="Segoe UI" panose="020B0502040204020203" pitchFamily="34" charset="0"/>
            </a:endParaRPr>
          </a:p>
        </p:txBody>
      </p:sp>
    </p:spTree>
    <p:extLst>
      <p:ext uri="{BB962C8B-B14F-4D97-AF65-F5344CB8AC3E}">
        <p14:creationId xmlns:p14="http://schemas.microsoft.com/office/powerpoint/2010/main" val="3429273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956F3-7789-E044-B7D3-F234CE1177F2}" type="slidenum">
              <a:rPr lang="en-US" smtClean="0">
                <a:latin typeface="Segoe UI" panose="020B0502040204020203" pitchFamily="34" charset="0"/>
              </a:rPr>
              <a:t>17</a:t>
            </a:fld>
            <a:endParaRPr lang="en-US" dirty="0">
              <a:latin typeface="Segoe UI" panose="020B0502040204020203" pitchFamily="34" charset="0"/>
            </a:endParaRPr>
          </a:p>
        </p:txBody>
      </p:sp>
    </p:spTree>
    <p:extLst>
      <p:ext uri="{BB962C8B-B14F-4D97-AF65-F5344CB8AC3E}">
        <p14:creationId xmlns:p14="http://schemas.microsoft.com/office/powerpoint/2010/main" val="77389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b="1" baseline="0" dirty="0"/>
          </a:p>
        </p:txBody>
      </p:sp>
      <p:sp>
        <p:nvSpPr>
          <p:cNvPr id="4" name="Slide Number Placeholder 3"/>
          <p:cNvSpPr>
            <a:spLocks noGrp="1"/>
          </p:cNvSpPr>
          <p:nvPr>
            <p:ph type="sldNum" sz="quarter" idx="10"/>
          </p:nvPr>
        </p:nvSpPr>
        <p:spPr/>
        <p:txBody>
          <a:bodyPr/>
          <a:lstStyle/>
          <a:p>
            <a:fld id="{001646EB-0C67-4A20-97EE-4BA2BB8239AC}" type="slidenum">
              <a:rPr lang="en-US" smtClean="0"/>
              <a:t>18</a:t>
            </a:fld>
            <a:endParaRPr lang="en-US"/>
          </a:p>
        </p:txBody>
      </p:sp>
    </p:spTree>
    <p:extLst>
      <p:ext uri="{BB962C8B-B14F-4D97-AF65-F5344CB8AC3E}">
        <p14:creationId xmlns:p14="http://schemas.microsoft.com/office/powerpoint/2010/main" val="634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B8C5BED1-322D-4662-AA7E-361713CA4308}" type="slidenum">
              <a:rPr lang="en-US" smtClean="0"/>
              <a:t>20</a:t>
            </a:fld>
            <a:endParaRPr lang="en-US"/>
          </a:p>
        </p:txBody>
      </p:sp>
    </p:spTree>
    <p:extLst>
      <p:ext uri="{BB962C8B-B14F-4D97-AF65-F5344CB8AC3E}">
        <p14:creationId xmlns:p14="http://schemas.microsoft.com/office/powerpoint/2010/main" val="3704588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pPr/>
              <a:t>21</a:t>
            </a:fld>
            <a:endParaRPr lang="en-US" dirty="0"/>
          </a:p>
        </p:txBody>
      </p:sp>
    </p:spTree>
    <p:extLst>
      <p:ext uri="{BB962C8B-B14F-4D97-AF65-F5344CB8AC3E}">
        <p14:creationId xmlns:p14="http://schemas.microsoft.com/office/powerpoint/2010/main" val="3485699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001646EB-0C67-4A20-97EE-4BA2BB8239AC}" type="slidenum">
              <a:rPr lang="en-US" smtClean="0"/>
              <a:t>2</a:t>
            </a:fld>
            <a:endParaRPr lang="en-US"/>
          </a:p>
        </p:txBody>
      </p:sp>
    </p:spTree>
    <p:extLst>
      <p:ext uri="{BB962C8B-B14F-4D97-AF65-F5344CB8AC3E}">
        <p14:creationId xmlns:p14="http://schemas.microsoft.com/office/powerpoint/2010/main" val="562988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pPr/>
              <a:t>22</a:t>
            </a:fld>
            <a:endParaRPr lang="en-US" dirty="0"/>
          </a:p>
        </p:txBody>
      </p:sp>
    </p:spTree>
    <p:extLst>
      <p:ext uri="{BB962C8B-B14F-4D97-AF65-F5344CB8AC3E}">
        <p14:creationId xmlns:p14="http://schemas.microsoft.com/office/powerpoint/2010/main" val="1370143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001646EB-0C67-4A20-97EE-4BA2BB8239AC}" type="slidenum">
              <a:rPr lang="en-US" smtClean="0"/>
              <a:t>23</a:t>
            </a:fld>
            <a:endParaRPr lang="en-US"/>
          </a:p>
        </p:txBody>
      </p:sp>
    </p:spTree>
    <p:extLst>
      <p:ext uri="{BB962C8B-B14F-4D97-AF65-F5344CB8AC3E}">
        <p14:creationId xmlns:p14="http://schemas.microsoft.com/office/powerpoint/2010/main" val="1539172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001646EB-0C67-4A20-97EE-4BA2BB8239AC}" type="slidenum">
              <a:rPr lang="en-US" smtClean="0"/>
              <a:t>24</a:t>
            </a:fld>
            <a:endParaRPr lang="en-US"/>
          </a:p>
        </p:txBody>
      </p:sp>
    </p:spTree>
    <p:extLst>
      <p:ext uri="{BB962C8B-B14F-4D97-AF65-F5344CB8AC3E}">
        <p14:creationId xmlns:p14="http://schemas.microsoft.com/office/powerpoint/2010/main" val="3608783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001646EB-0C67-4A20-97EE-4BA2BB8239AC}" type="slidenum">
              <a:rPr lang="en-US" smtClean="0"/>
              <a:t>25</a:t>
            </a:fld>
            <a:endParaRPr lang="en-US"/>
          </a:p>
        </p:txBody>
      </p:sp>
    </p:spTree>
    <p:extLst>
      <p:ext uri="{BB962C8B-B14F-4D97-AF65-F5344CB8AC3E}">
        <p14:creationId xmlns:p14="http://schemas.microsoft.com/office/powerpoint/2010/main" val="3849737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001646EB-0C67-4A20-97EE-4BA2BB8239AC}" type="slidenum">
              <a:rPr lang="en-US" smtClean="0"/>
              <a:t>26</a:t>
            </a:fld>
            <a:endParaRPr lang="en-US"/>
          </a:p>
        </p:txBody>
      </p:sp>
    </p:spTree>
    <p:extLst>
      <p:ext uri="{BB962C8B-B14F-4D97-AF65-F5344CB8AC3E}">
        <p14:creationId xmlns:p14="http://schemas.microsoft.com/office/powerpoint/2010/main" val="1392921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11-Oct-16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258461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4EB266-664A-4B84-BE79-AD6EE509322C}" type="slidenum">
              <a:rPr lang="en-US" smtClean="0"/>
              <a:t>28</a:t>
            </a:fld>
            <a:endParaRPr lang="en-US"/>
          </a:p>
        </p:txBody>
      </p:sp>
    </p:spTree>
    <p:extLst>
      <p:ext uri="{BB962C8B-B14F-4D97-AF65-F5344CB8AC3E}">
        <p14:creationId xmlns:p14="http://schemas.microsoft.com/office/powerpoint/2010/main" val="477787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4EB266-664A-4B84-BE79-AD6EE509322C}" type="slidenum">
              <a:rPr lang="en-US" smtClean="0"/>
              <a:pPr/>
              <a:t>30</a:t>
            </a:fld>
            <a:endParaRPr lang="en-US" dirty="0"/>
          </a:p>
        </p:txBody>
      </p:sp>
    </p:spTree>
    <p:extLst>
      <p:ext uri="{BB962C8B-B14F-4D97-AF65-F5344CB8AC3E}">
        <p14:creationId xmlns:p14="http://schemas.microsoft.com/office/powerpoint/2010/main" val="191760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001646EB-0C67-4A20-97EE-4BA2BB8239AC}" type="slidenum">
              <a:rPr lang="en-US" smtClean="0"/>
              <a:t>31</a:t>
            </a:fld>
            <a:endParaRPr lang="en-US"/>
          </a:p>
        </p:txBody>
      </p:sp>
    </p:spTree>
    <p:extLst>
      <p:ext uri="{BB962C8B-B14F-4D97-AF65-F5344CB8AC3E}">
        <p14:creationId xmlns:p14="http://schemas.microsoft.com/office/powerpoint/2010/main" val="431748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001646EB-0C67-4A20-97EE-4BA2BB8239AC}" type="slidenum">
              <a:rPr lang="en-US" smtClean="0"/>
              <a:t>4</a:t>
            </a:fld>
            <a:endParaRPr lang="en-US"/>
          </a:p>
        </p:txBody>
      </p:sp>
    </p:spTree>
    <p:extLst>
      <p:ext uri="{BB962C8B-B14F-4D97-AF65-F5344CB8AC3E}">
        <p14:creationId xmlns:p14="http://schemas.microsoft.com/office/powerpoint/2010/main" val="750557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Server &amp; Tools Business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A6B5CC6-2A7A-490A-AFA2-377CE588623E}"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768428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1646EB-0C67-4A20-97EE-4BA2BB8239AC}" type="slidenum">
              <a:rPr lang="en-US" smtClean="0"/>
              <a:t>6</a:t>
            </a:fld>
            <a:endParaRPr lang="en-US"/>
          </a:p>
        </p:txBody>
      </p:sp>
    </p:spTree>
    <p:extLst>
      <p:ext uri="{BB962C8B-B14F-4D97-AF65-F5344CB8AC3E}">
        <p14:creationId xmlns:p14="http://schemas.microsoft.com/office/powerpoint/2010/main" val="4261015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1541334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1496127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9D5A5AB-9D22-4354-8089-2AE811D4E282}"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397763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2591499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7.xml"/><Relationship Id="rId7"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tags" Target="../tags/tag10.xml"/><Relationship Id="rId5" Type="http://schemas.openxmlformats.org/officeDocument/2006/relationships/tags" Target="../tags/tag9.xml"/><Relationship Id="rId10" Type="http://schemas.openxmlformats.org/officeDocument/2006/relationships/image" Target="../media/image59.png"/><Relationship Id="rId4" Type="http://schemas.openxmlformats.org/officeDocument/2006/relationships/tags" Target="../tags/tag8.xml"/><Relationship Id="rId9" Type="http://schemas.openxmlformats.org/officeDocument/2006/relationships/image" Target="../media/image58.emf"/></Relationships>
</file>

<file path=ppt/slideLayouts/_rels/slideLayout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Master" Target="../slideMasters/slideMaster6.xml"/><Relationship Id="rId4" Type="http://schemas.openxmlformats.org/officeDocument/2006/relationships/image" Target="../media/image61.png"/></Relationships>
</file>

<file path=ppt/slideLayouts/_rels/slideLayout117.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59.png"/><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tags" Target="../tags/tag15.xml"/><Relationship Id="rId11" Type="http://schemas.openxmlformats.org/officeDocument/2006/relationships/image" Target="../media/image62.png"/><Relationship Id="rId5" Type="http://schemas.openxmlformats.org/officeDocument/2006/relationships/tags" Target="../tags/tag14.xml"/><Relationship Id="rId10" Type="http://schemas.openxmlformats.org/officeDocument/2006/relationships/image" Target="../media/image58.emf"/><Relationship Id="rId4" Type="http://schemas.openxmlformats.org/officeDocument/2006/relationships/tags" Target="../tags/tag13.xml"/><Relationship Id="rId9" Type="http://schemas.openxmlformats.org/officeDocument/2006/relationships/oleObject" Target="../embeddings/oleObject3.bin"/></Relationships>
</file>

<file path=ppt/slideLayouts/_rels/slideLayout118.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59.png"/><Relationship Id="rId2" Type="http://schemas.openxmlformats.org/officeDocument/2006/relationships/tags" Target="../tags/tag17.xml"/><Relationship Id="rId1" Type="http://schemas.openxmlformats.org/officeDocument/2006/relationships/vmlDrawing" Target="../drawings/vmlDrawing4.vml"/><Relationship Id="rId6" Type="http://schemas.openxmlformats.org/officeDocument/2006/relationships/tags" Target="../tags/tag21.xml"/><Relationship Id="rId11" Type="http://schemas.openxmlformats.org/officeDocument/2006/relationships/image" Target="../media/image63.png"/><Relationship Id="rId5" Type="http://schemas.openxmlformats.org/officeDocument/2006/relationships/tags" Target="../tags/tag20.xml"/><Relationship Id="rId10" Type="http://schemas.openxmlformats.org/officeDocument/2006/relationships/image" Target="../media/image58.emf"/><Relationship Id="rId4" Type="http://schemas.openxmlformats.org/officeDocument/2006/relationships/tags" Target="../tags/tag19.xml"/><Relationship Id="rId9" Type="http://schemas.openxmlformats.org/officeDocument/2006/relationships/oleObject" Target="../embeddings/oleObject4.bin"/></Relationships>
</file>

<file path=ppt/slideLayouts/_rels/slideLayout119.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image" Target="../media/image59.png"/><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tags" Target="../tags/tag27.xml"/><Relationship Id="rId11" Type="http://schemas.openxmlformats.org/officeDocument/2006/relationships/image" Target="../media/image64.png"/><Relationship Id="rId5" Type="http://schemas.openxmlformats.org/officeDocument/2006/relationships/tags" Target="../tags/tag26.xml"/><Relationship Id="rId10" Type="http://schemas.openxmlformats.org/officeDocument/2006/relationships/image" Target="../media/image58.emf"/><Relationship Id="rId4" Type="http://schemas.openxmlformats.org/officeDocument/2006/relationships/tags" Target="../tags/tag25.xml"/><Relationship Id="rId9" Type="http://schemas.openxmlformats.org/officeDocument/2006/relationships/oleObject" Target="../embeddings/oleObject5.bin"/></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image" Target="../media/image59.png"/><Relationship Id="rId2" Type="http://schemas.openxmlformats.org/officeDocument/2006/relationships/tags" Target="../tags/tag29.xml"/><Relationship Id="rId1" Type="http://schemas.openxmlformats.org/officeDocument/2006/relationships/vmlDrawing" Target="../drawings/vmlDrawing6.vml"/><Relationship Id="rId6" Type="http://schemas.openxmlformats.org/officeDocument/2006/relationships/tags" Target="../tags/tag33.xml"/><Relationship Id="rId11" Type="http://schemas.openxmlformats.org/officeDocument/2006/relationships/image" Target="../media/image65.png"/><Relationship Id="rId5" Type="http://schemas.openxmlformats.org/officeDocument/2006/relationships/tags" Target="../tags/tag32.xml"/><Relationship Id="rId10" Type="http://schemas.openxmlformats.org/officeDocument/2006/relationships/image" Target="../media/image58.emf"/><Relationship Id="rId4" Type="http://schemas.openxmlformats.org/officeDocument/2006/relationships/tags" Target="../tags/tag31.xml"/><Relationship Id="rId9" Type="http://schemas.openxmlformats.org/officeDocument/2006/relationships/oleObject" Target="../embeddings/oleObject6.bin"/></Relationships>
</file>

<file path=ppt/slideLayouts/_rels/slideLayout121.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59.png"/><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tags" Target="../tags/tag39.xml"/><Relationship Id="rId11" Type="http://schemas.openxmlformats.org/officeDocument/2006/relationships/image" Target="../media/image66.png"/><Relationship Id="rId5" Type="http://schemas.openxmlformats.org/officeDocument/2006/relationships/tags" Target="../tags/tag38.xml"/><Relationship Id="rId10" Type="http://schemas.openxmlformats.org/officeDocument/2006/relationships/image" Target="../media/image58.emf"/><Relationship Id="rId4" Type="http://schemas.openxmlformats.org/officeDocument/2006/relationships/tags" Target="../tags/tag37.xml"/><Relationship Id="rId9" Type="http://schemas.openxmlformats.org/officeDocument/2006/relationships/oleObject" Target="../embeddings/oleObject7.bin"/></Relationships>
</file>

<file path=ppt/slideLayouts/_rels/slideLayout122.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42.xml"/><Relationship Id="rId7" Type="http://schemas.openxmlformats.org/officeDocument/2006/relationships/slideMaster" Target="../slideMasters/slideMaster6.xml"/><Relationship Id="rId2" Type="http://schemas.openxmlformats.org/officeDocument/2006/relationships/tags" Target="../tags/tag41.xml"/><Relationship Id="rId1" Type="http://schemas.openxmlformats.org/officeDocument/2006/relationships/vmlDrawing" Target="../drawings/vmlDrawing8.v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9" Type="http://schemas.openxmlformats.org/officeDocument/2006/relationships/image" Target="../media/image58.emf"/></Relationships>
</file>

<file path=ppt/slideLayouts/_rels/slideLayout123.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47.xml"/><Relationship Id="rId7" Type="http://schemas.openxmlformats.org/officeDocument/2006/relationships/tags" Target="../tags/tag51.xml"/><Relationship Id="rId2" Type="http://schemas.openxmlformats.org/officeDocument/2006/relationships/tags" Target="../tags/tag46.xml"/><Relationship Id="rId1" Type="http://schemas.openxmlformats.org/officeDocument/2006/relationships/vmlDrawing" Target="../drawings/vmlDrawing9.vml"/><Relationship Id="rId6" Type="http://schemas.openxmlformats.org/officeDocument/2006/relationships/tags" Target="../tags/tag50.xml"/><Relationship Id="rId5" Type="http://schemas.openxmlformats.org/officeDocument/2006/relationships/tags" Target="../tags/tag49.xml"/><Relationship Id="rId10" Type="http://schemas.openxmlformats.org/officeDocument/2006/relationships/image" Target="../media/image58.emf"/><Relationship Id="rId4" Type="http://schemas.openxmlformats.org/officeDocument/2006/relationships/tags" Target="../tags/tag48.xml"/><Relationship Id="rId9" Type="http://schemas.openxmlformats.org/officeDocument/2006/relationships/oleObject" Target="../embeddings/oleObject9.bin"/></Relationships>
</file>

<file path=ppt/slideLayouts/_rels/slideLayout124.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image" Target="../media/image58.emf"/><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oleObject" Target="../embeddings/oleObject10.bin"/><Relationship Id="rId2" Type="http://schemas.openxmlformats.org/officeDocument/2006/relationships/tags" Target="../tags/tag52.xml"/><Relationship Id="rId1" Type="http://schemas.openxmlformats.org/officeDocument/2006/relationships/vmlDrawing" Target="../drawings/vmlDrawing10.vml"/><Relationship Id="rId6" Type="http://schemas.openxmlformats.org/officeDocument/2006/relationships/tags" Target="../tags/tag56.xml"/><Relationship Id="rId11" Type="http://schemas.openxmlformats.org/officeDocument/2006/relationships/slideMaster" Target="../slideMasters/slideMaster6.xml"/><Relationship Id="rId5" Type="http://schemas.openxmlformats.org/officeDocument/2006/relationships/tags" Target="../tags/tag55.xml"/><Relationship Id="rId10" Type="http://schemas.openxmlformats.org/officeDocument/2006/relationships/tags" Target="../tags/tag60.xml"/><Relationship Id="rId4" Type="http://schemas.openxmlformats.org/officeDocument/2006/relationships/tags" Target="../tags/tag54.xml"/><Relationship Id="rId9" Type="http://schemas.openxmlformats.org/officeDocument/2006/relationships/tags" Target="../tags/tag59.xml"/></Relationships>
</file>

<file path=ppt/slideLayouts/_rels/slideLayout125.xml.rels><?xml version="1.0" encoding="UTF-8" standalone="yes"?>
<Relationships xmlns="http://schemas.openxmlformats.org/package/2006/relationships"><Relationship Id="rId8" Type="http://schemas.openxmlformats.org/officeDocument/2006/relationships/tags" Target="../tags/tag67.xml"/><Relationship Id="rId3" Type="http://schemas.openxmlformats.org/officeDocument/2006/relationships/tags" Target="../tags/tag62.xml"/><Relationship Id="rId7" Type="http://schemas.openxmlformats.org/officeDocument/2006/relationships/tags" Target="../tags/tag66.xml"/><Relationship Id="rId2" Type="http://schemas.openxmlformats.org/officeDocument/2006/relationships/tags" Target="../tags/tag61.xml"/><Relationship Id="rId1" Type="http://schemas.openxmlformats.org/officeDocument/2006/relationships/vmlDrawing" Target="../drawings/vmlDrawing11.vml"/><Relationship Id="rId6" Type="http://schemas.openxmlformats.org/officeDocument/2006/relationships/tags" Target="../tags/tag65.xml"/><Relationship Id="rId11" Type="http://schemas.openxmlformats.org/officeDocument/2006/relationships/image" Target="../media/image58.emf"/><Relationship Id="rId5" Type="http://schemas.openxmlformats.org/officeDocument/2006/relationships/tags" Target="../tags/tag64.xml"/><Relationship Id="rId10" Type="http://schemas.openxmlformats.org/officeDocument/2006/relationships/oleObject" Target="../embeddings/oleObject11.bin"/><Relationship Id="rId4" Type="http://schemas.openxmlformats.org/officeDocument/2006/relationships/tags" Target="../tags/tag63.xml"/><Relationship Id="rId9"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8" Type="http://schemas.openxmlformats.org/officeDocument/2006/relationships/tags" Target="../tags/tag74.xml"/><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image" Target="../media/image58.emf"/><Relationship Id="rId2" Type="http://schemas.openxmlformats.org/officeDocument/2006/relationships/tags" Target="../tags/tag68.xml"/><Relationship Id="rId1" Type="http://schemas.openxmlformats.org/officeDocument/2006/relationships/vmlDrawing" Target="../drawings/vmlDrawing12.vml"/><Relationship Id="rId6" Type="http://schemas.openxmlformats.org/officeDocument/2006/relationships/tags" Target="../tags/tag72.xml"/><Relationship Id="rId11" Type="http://schemas.openxmlformats.org/officeDocument/2006/relationships/oleObject" Target="../embeddings/oleObject12.bin"/><Relationship Id="rId5" Type="http://schemas.openxmlformats.org/officeDocument/2006/relationships/tags" Target="../tags/tag71.xml"/><Relationship Id="rId10" Type="http://schemas.openxmlformats.org/officeDocument/2006/relationships/slideMaster" Target="../slideMasters/slideMaster6.xml"/><Relationship Id="rId4" Type="http://schemas.openxmlformats.org/officeDocument/2006/relationships/tags" Target="../tags/tag70.xml"/><Relationship Id="rId9" Type="http://schemas.openxmlformats.org/officeDocument/2006/relationships/tags" Target="../tags/tag75.xml"/></Relationships>
</file>

<file path=ppt/slideLayouts/_rels/slideLayout127.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77.xml"/><Relationship Id="rId7" Type="http://schemas.openxmlformats.org/officeDocument/2006/relationships/tags" Target="../tags/tag81.xml"/><Relationship Id="rId2" Type="http://schemas.openxmlformats.org/officeDocument/2006/relationships/tags" Target="../tags/tag76.xml"/><Relationship Id="rId1" Type="http://schemas.openxmlformats.org/officeDocument/2006/relationships/vmlDrawing" Target="../drawings/vmlDrawing13.vml"/><Relationship Id="rId6" Type="http://schemas.openxmlformats.org/officeDocument/2006/relationships/tags" Target="../tags/tag80.xml"/><Relationship Id="rId5" Type="http://schemas.openxmlformats.org/officeDocument/2006/relationships/tags" Target="../tags/tag79.xml"/><Relationship Id="rId10" Type="http://schemas.openxmlformats.org/officeDocument/2006/relationships/image" Target="../media/image58.emf"/><Relationship Id="rId4" Type="http://schemas.openxmlformats.org/officeDocument/2006/relationships/tags" Target="../tags/tag78.xml"/><Relationship Id="rId9" Type="http://schemas.openxmlformats.org/officeDocument/2006/relationships/oleObject" Target="../embeddings/oleObject13.bin"/></Relationships>
</file>

<file path=ppt/slideLayouts/_rels/slideLayout128.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image" Target="../media/image58.emf"/><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oleObject" Target="../embeddings/oleObject14.bin"/><Relationship Id="rId2" Type="http://schemas.openxmlformats.org/officeDocument/2006/relationships/tags" Target="../tags/tag82.xml"/><Relationship Id="rId1" Type="http://schemas.openxmlformats.org/officeDocument/2006/relationships/vmlDrawing" Target="../drawings/vmlDrawing14.vml"/><Relationship Id="rId6" Type="http://schemas.openxmlformats.org/officeDocument/2006/relationships/tags" Target="../tags/tag86.xml"/><Relationship Id="rId11" Type="http://schemas.openxmlformats.org/officeDocument/2006/relationships/slideMaster" Target="../slideMasters/slideMaster6.xml"/><Relationship Id="rId5" Type="http://schemas.openxmlformats.org/officeDocument/2006/relationships/tags" Target="../tags/tag85.xml"/><Relationship Id="rId10" Type="http://schemas.openxmlformats.org/officeDocument/2006/relationships/tags" Target="../tags/tag90.xml"/><Relationship Id="rId4" Type="http://schemas.openxmlformats.org/officeDocument/2006/relationships/tags" Target="../tags/tag84.xml"/><Relationship Id="rId9" Type="http://schemas.openxmlformats.org/officeDocument/2006/relationships/tags" Target="../tags/tag89.xml"/></Relationships>
</file>

<file path=ppt/slideLayouts/_rels/slideLayout129.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image" Target="../media/image58.emf"/><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oleObject" Target="../embeddings/oleObject15.bin"/><Relationship Id="rId2" Type="http://schemas.openxmlformats.org/officeDocument/2006/relationships/tags" Target="../tags/tag91.xml"/><Relationship Id="rId1" Type="http://schemas.openxmlformats.org/officeDocument/2006/relationships/vmlDrawing" Target="../drawings/vmlDrawing15.vml"/><Relationship Id="rId6" Type="http://schemas.openxmlformats.org/officeDocument/2006/relationships/tags" Target="../tags/tag95.xml"/><Relationship Id="rId11" Type="http://schemas.openxmlformats.org/officeDocument/2006/relationships/slideMaster" Target="../slideMasters/slideMaster6.xml"/><Relationship Id="rId5" Type="http://schemas.openxmlformats.org/officeDocument/2006/relationships/tags" Target="../tags/tag94.xml"/><Relationship Id="rId10" Type="http://schemas.openxmlformats.org/officeDocument/2006/relationships/tags" Target="../tags/tag99.xml"/><Relationship Id="rId4" Type="http://schemas.openxmlformats.org/officeDocument/2006/relationships/tags" Target="../tags/tag93.xml"/><Relationship Id="rId9" Type="http://schemas.openxmlformats.org/officeDocument/2006/relationships/tags" Target="../tags/tag9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tags" Target="../tags/tag101.xml"/><Relationship Id="rId7" Type="http://schemas.openxmlformats.org/officeDocument/2006/relationships/oleObject" Target="../embeddings/oleObject16.bin"/><Relationship Id="rId2" Type="http://schemas.openxmlformats.org/officeDocument/2006/relationships/tags" Target="../tags/tag100.xml"/><Relationship Id="rId1" Type="http://schemas.openxmlformats.org/officeDocument/2006/relationships/vmlDrawing" Target="../drawings/vmlDrawing16.vml"/><Relationship Id="rId6" Type="http://schemas.openxmlformats.org/officeDocument/2006/relationships/slideMaster" Target="../slideMasters/slideMaster6.xml"/><Relationship Id="rId5" Type="http://schemas.openxmlformats.org/officeDocument/2006/relationships/tags" Target="../tags/tag103.xml"/><Relationship Id="rId4" Type="http://schemas.openxmlformats.org/officeDocument/2006/relationships/tags" Target="../tags/tag102.xml"/></Relationships>
</file>

<file path=ppt/slideLayouts/_rels/slideLayout131.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105.xml"/><Relationship Id="rId7" Type="http://schemas.openxmlformats.org/officeDocument/2006/relationships/tags" Target="../tags/tag109.xml"/><Relationship Id="rId2" Type="http://schemas.openxmlformats.org/officeDocument/2006/relationships/tags" Target="../tags/tag104.xml"/><Relationship Id="rId1" Type="http://schemas.openxmlformats.org/officeDocument/2006/relationships/vmlDrawing" Target="../drawings/vmlDrawing17.vml"/><Relationship Id="rId6" Type="http://schemas.openxmlformats.org/officeDocument/2006/relationships/tags" Target="../tags/tag108.xml"/><Relationship Id="rId5" Type="http://schemas.openxmlformats.org/officeDocument/2006/relationships/tags" Target="../tags/tag107.xml"/><Relationship Id="rId10" Type="http://schemas.openxmlformats.org/officeDocument/2006/relationships/image" Target="../media/image58.emf"/><Relationship Id="rId4" Type="http://schemas.openxmlformats.org/officeDocument/2006/relationships/tags" Target="../tags/tag106.xml"/><Relationship Id="rId9" Type="http://schemas.openxmlformats.org/officeDocument/2006/relationships/oleObject" Target="../embeddings/oleObject17.bin"/></Relationships>
</file>

<file path=ppt/slideLayouts/_rels/slideLayout132.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111.xml"/><Relationship Id="rId7" Type="http://schemas.openxmlformats.org/officeDocument/2006/relationships/tags" Target="../tags/tag115.xml"/><Relationship Id="rId2" Type="http://schemas.openxmlformats.org/officeDocument/2006/relationships/tags" Target="../tags/tag110.xml"/><Relationship Id="rId1" Type="http://schemas.openxmlformats.org/officeDocument/2006/relationships/vmlDrawing" Target="../drawings/vmlDrawing18.vml"/><Relationship Id="rId6" Type="http://schemas.openxmlformats.org/officeDocument/2006/relationships/tags" Target="../tags/tag114.xml"/><Relationship Id="rId5" Type="http://schemas.openxmlformats.org/officeDocument/2006/relationships/tags" Target="../tags/tag113.xml"/><Relationship Id="rId10" Type="http://schemas.openxmlformats.org/officeDocument/2006/relationships/image" Target="../media/image58.emf"/><Relationship Id="rId4" Type="http://schemas.openxmlformats.org/officeDocument/2006/relationships/tags" Target="../tags/tag112.xml"/><Relationship Id="rId9" Type="http://schemas.openxmlformats.org/officeDocument/2006/relationships/oleObject" Target="../embeddings/oleObject18.bin"/></Relationships>
</file>

<file path=ppt/slideLayouts/_rels/slideLayout133.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117.xml"/><Relationship Id="rId7" Type="http://schemas.openxmlformats.org/officeDocument/2006/relationships/tags" Target="../tags/tag121.xml"/><Relationship Id="rId2" Type="http://schemas.openxmlformats.org/officeDocument/2006/relationships/tags" Target="../tags/tag116.xml"/><Relationship Id="rId1" Type="http://schemas.openxmlformats.org/officeDocument/2006/relationships/vmlDrawing" Target="../drawings/vmlDrawing19.vml"/><Relationship Id="rId6" Type="http://schemas.openxmlformats.org/officeDocument/2006/relationships/tags" Target="../tags/tag120.xml"/><Relationship Id="rId5" Type="http://schemas.openxmlformats.org/officeDocument/2006/relationships/tags" Target="../tags/tag119.xml"/><Relationship Id="rId10" Type="http://schemas.openxmlformats.org/officeDocument/2006/relationships/image" Target="../media/image58.emf"/><Relationship Id="rId4" Type="http://schemas.openxmlformats.org/officeDocument/2006/relationships/tags" Target="../tags/tag118.xml"/><Relationship Id="rId9" Type="http://schemas.openxmlformats.org/officeDocument/2006/relationships/oleObject" Target="../embeddings/oleObject19.bin"/></Relationships>
</file>

<file path=ppt/slideLayouts/_rels/slideLayout134.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tags" Target="../tags/tag123.xml"/><Relationship Id="rId7" Type="http://schemas.openxmlformats.org/officeDocument/2006/relationships/slideMaster" Target="../slideMasters/slideMaster6.xml"/><Relationship Id="rId2" Type="http://schemas.openxmlformats.org/officeDocument/2006/relationships/tags" Target="../tags/tag122.xml"/><Relationship Id="rId1" Type="http://schemas.openxmlformats.org/officeDocument/2006/relationships/vmlDrawing" Target="../drawings/vmlDrawing20.vml"/><Relationship Id="rId6" Type="http://schemas.openxmlformats.org/officeDocument/2006/relationships/tags" Target="../tags/tag126.xml"/><Relationship Id="rId11" Type="http://schemas.openxmlformats.org/officeDocument/2006/relationships/image" Target="../media/image68.png"/><Relationship Id="rId5" Type="http://schemas.openxmlformats.org/officeDocument/2006/relationships/tags" Target="../tags/tag125.xml"/><Relationship Id="rId10" Type="http://schemas.openxmlformats.org/officeDocument/2006/relationships/image" Target="../media/image67.png"/><Relationship Id="rId4" Type="http://schemas.openxmlformats.org/officeDocument/2006/relationships/tags" Target="../tags/tag124.xml"/><Relationship Id="rId9" Type="http://schemas.openxmlformats.org/officeDocument/2006/relationships/image" Target="../media/image58.emf"/></Relationships>
</file>

<file path=ppt/slideLayouts/_rels/slideLayout135.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image" Target="../media/image68.png"/><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image" Target="../media/image67.png"/><Relationship Id="rId2" Type="http://schemas.openxmlformats.org/officeDocument/2006/relationships/tags" Target="../tags/tag127.xml"/><Relationship Id="rId1" Type="http://schemas.openxmlformats.org/officeDocument/2006/relationships/vmlDrawing" Target="../drawings/vmlDrawing21.vml"/><Relationship Id="rId6" Type="http://schemas.openxmlformats.org/officeDocument/2006/relationships/tags" Target="../tags/tag131.xml"/><Relationship Id="rId11" Type="http://schemas.openxmlformats.org/officeDocument/2006/relationships/image" Target="../media/image58.emf"/><Relationship Id="rId5" Type="http://schemas.openxmlformats.org/officeDocument/2006/relationships/tags" Target="../tags/tag130.xml"/><Relationship Id="rId10" Type="http://schemas.openxmlformats.org/officeDocument/2006/relationships/oleObject" Target="../embeddings/oleObject21.bin"/><Relationship Id="rId4" Type="http://schemas.openxmlformats.org/officeDocument/2006/relationships/tags" Target="../tags/tag129.xml"/><Relationship Id="rId9"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tags" Target="../tags/tag135.xml"/><Relationship Id="rId7" Type="http://schemas.openxmlformats.org/officeDocument/2006/relationships/oleObject" Target="../embeddings/oleObject22.bin"/><Relationship Id="rId2" Type="http://schemas.openxmlformats.org/officeDocument/2006/relationships/tags" Target="../tags/tag134.xml"/><Relationship Id="rId1" Type="http://schemas.openxmlformats.org/officeDocument/2006/relationships/vmlDrawing" Target="../drawings/vmlDrawing22.vml"/><Relationship Id="rId6" Type="http://schemas.openxmlformats.org/officeDocument/2006/relationships/slideMaster" Target="../slideMasters/slideMaster6.xml"/><Relationship Id="rId5" Type="http://schemas.openxmlformats.org/officeDocument/2006/relationships/tags" Target="../tags/tag137.xml"/><Relationship Id="rId4" Type="http://schemas.openxmlformats.org/officeDocument/2006/relationships/tags" Target="../tags/tag13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9.xml"/><Relationship Id="rId4" Type="http://schemas.openxmlformats.org/officeDocument/2006/relationships/image" Target="../media/image14.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9.xml"/><Relationship Id="rId4" Type="http://schemas.openxmlformats.org/officeDocument/2006/relationships/image" Target="../media/image14.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3.xml"/><Relationship Id="rId4" Type="http://schemas.openxmlformats.org/officeDocument/2006/relationships/image" Target="../media/image36.png"/></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jpg"/><Relationship Id="rId1" Type="http://schemas.openxmlformats.org/officeDocument/2006/relationships/slideMaster" Target="../slideMasters/slideMaster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Master" Target="../slideMasters/slideMaster4.xml"/><Relationship Id="rId4" Type="http://schemas.openxmlformats.org/officeDocument/2006/relationships/image" Target="../media/image49.png"/></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08156" y="234488"/>
            <a:ext cx="8363938"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7" name="Text Placeholder 4"/>
          <p:cNvSpPr>
            <a:spLocks noGrp="1"/>
          </p:cNvSpPr>
          <p:nvPr>
            <p:ph type="body" sz="quarter" idx="10" hasCustomPrompt="1"/>
          </p:nvPr>
        </p:nvSpPr>
        <p:spPr>
          <a:xfrm>
            <a:off x="308155" y="1088417"/>
            <a:ext cx="8534219" cy="86536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 32pt</a:t>
            </a:r>
          </a:p>
          <a:p>
            <a:pPr lvl="1"/>
            <a:r>
              <a:rPr lang="en-US" dirty="0"/>
              <a:t>Second level 24pt</a:t>
            </a:r>
          </a:p>
        </p:txBody>
      </p:sp>
    </p:spTree>
    <p:extLst>
      <p:ext uri="{BB962C8B-B14F-4D97-AF65-F5344CB8AC3E}">
        <p14:creationId xmlns:p14="http://schemas.microsoft.com/office/powerpoint/2010/main" val="411715367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ransi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Nagnoi.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112" y="-19049"/>
            <a:ext cx="9158111" cy="5162550"/>
          </a:xfrm>
          <a:prstGeom prst="rect">
            <a:avLst/>
          </a:prstGeom>
        </p:spPr>
      </p:pic>
      <p:sp>
        <p:nvSpPr>
          <p:cNvPr id="4" name="Rectangle 3"/>
          <p:cNvSpPr/>
          <p:nvPr userDrawn="1"/>
        </p:nvSpPr>
        <p:spPr bwMode="auto">
          <a:xfrm>
            <a:off x="2259509" y="3431702"/>
            <a:ext cx="6951726" cy="1743067"/>
          </a:xfrm>
          <a:prstGeom prst="rect">
            <a:avLst/>
          </a:prstGeom>
          <a:solidFill>
            <a:srgbClr val="68217A">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24454" y="3430369"/>
            <a:ext cx="2294092" cy="174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2587408" y="2961163"/>
            <a:ext cx="6281955" cy="1083374"/>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7" name="Text Placeholder 8"/>
          <p:cNvSpPr>
            <a:spLocks noGrp="1"/>
          </p:cNvSpPr>
          <p:nvPr>
            <p:ph type="body" sz="quarter" idx="11" hasCustomPrompt="1"/>
          </p:nvPr>
        </p:nvSpPr>
        <p:spPr>
          <a:xfrm>
            <a:off x="2587409" y="4041673"/>
            <a:ext cx="4172936" cy="443198"/>
          </a:xfrm>
        </p:spPr>
        <p:txBody>
          <a:bodyPr/>
          <a:lstStyle>
            <a:lvl1pPr marL="0" indent="0">
              <a:buNone/>
              <a:defRPr spc="-75" baseline="0">
                <a:solidFill>
                  <a:srgbClr val="FFFFFF"/>
                </a:solidFill>
                <a:latin typeface="Segoe UI Light"/>
                <a:cs typeface="Segoe UI Light"/>
              </a:defRPr>
            </a:lvl1pPr>
          </a:lstStyle>
          <a:p>
            <a:pPr lvl="0"/>
            <a:r>
              <a:rPr lang="en-US" dirty="0"/>
              <a:t>Speaker Title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03" y="3542647"/>
            <a:ext cx="2182397" cy="759921"/>
          </a:xfrm>
          <a:prstGeom prst="rect">
            <a:avLst/>
          </a:prstGeom>
        </p:spPr>
      </p:pic>
    </p:spTree>
    <p:extLst>
      <p:ext uri="{BB962C8B-B14F-4D97-AF65-F5344CB8AC3E}">
        <p14:creationId xmlns:p14="http://schemas.microsoft.com/office/powerpoint/2010/main" val="184803893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Partner Services Clos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Closing slide</a:t>
            </a:r>
          </a:p>
        </p:txBody>
      </p:sp>
    </p:spTree>
    <p:extLst>
      <p:ext uri="{BB962C8B-B14F-4D97-AF65-F5344CB8AC3E}">
        <p14:creationId xmlns:p14="http://schemas.microsoft.com/office/powerpoint/2010/main" val="3411624888"/>
      </p:ext>
    </p:extLst>
  </p:cSld>
  <p:clrMapOvr>
    <a:masterClrMapping/>
  </p:clrMapOvr>
  <p:transition>
    <p:fade/>
  </p:transition>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Layout">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Tree>
    <p:extLst>
      <p:ext uri="{BB962C8B-B14F-4D97-AF65-F5344CB8AC3E}">
        <p14:creationId xmlns:p14="http://schemas.microsoft.com/office/powerpoint/2010/main" val="55993265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Transition">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a:p>
            <a:pP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a:p>
            <a:pPr marL="173038" defTabSz="914099" fontAlgn="base">
              <a:spcBef>
                <a:spcPct val="0"/>
              </a:spcBef>
              <a:spcAft>
                <a:spcPct val="0"/>
              </a:spcAft>
            </a:pPr>
            <a:r>
              <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DEMO</a:t>
            </a:r>
          </a:p>
          <a:p>
            <a:pPr marL="173038"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173038"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173038" defTabSz="914099" fontAlgn="base">
              <a:spcBef>
                <a:spcPct val="0"/>
              </a:spcBef>
              <a:spcAft>
                <a:spcPct val="0"/>
              </a:spcAft>
            </a:pPr>
            <a:r>
              <a:rPr lang="en-US" sz="28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Your demo will begin shortly…</a:t>
            </a: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7154190" y="1751396"/>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Tree>
    <p:extLst>
      <p:ext uri="{BB962C8B-B14F-4D97-AF65-F5344CB8AC3E}">
        <p14:creationId xmlns:p14="http://schemas.microsoft.com/office/powerpoint/2010/main" val="120935338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tandard Opening slide">
    <p:spTree>
      <p:nvGrpSpPr>
        <p:cNvPr id="1" name=""/>
        <p:cNvGrpSpPr/>
        <p:nvPr/>
      </p:nvGrpSpPr>
      <p:grpSpPr>
        <a:xfrm>
          <a:off x="0" y="0"/>
          <a:ext cx="0" cy="0"/>
          <a:chOff x="0" y="0"/>
          <a:chExt cx="0" cy="0"/>
        </a:xfrm>
      </p:grpSpPr>
      <p:sp>
        <p:nvSpPr>
          <p:cNvPr id="6" name="Rectangle 5"/>
          <p:cNvSpPr/>
          <p:nvPr userDrawn="1"/>
        </p:nvSpPr>
        <p:spPr bwMode="auto">
          <a:xfrm>
            <a:off x="-5203" y="80779"/>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a:p>
            <a:pP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a:p>
            <a:pPr marL="173038" defTabSz="914099" fontAlgn="base">
              <a:spcBef>
                <a:spcPct val="0"/>
              </a:spcBef>
              <a:spcAft>
                <a:spcPct val="0"/>
              </a:spcAft>
            </a:pPr>
            <a:r>
              <a:rPr lang="en-US" sz="48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 </a:t>
            </a:r>
          </a:p>
          <a:p>
            <a:pPr marL="173038"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233363" defTabSz="914099" fontAlgn="base">
              <a:spcBef>
                <a:spcPct val="0"/>
              </a:spcBef>
              <a:spcAft>
                <a:spcPct val="0"/>
              </a:spcAft>
            </a:pPr>
            <a:endParaRPr lang="en-US" sz="20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233363" defTabSz="914099" fontAlgn="base">
              <a:spcBef>
                <a:spcPct val="0"/>
              </a:spcBef>
              <a:spcAft>
                <a:spcPct val="0"/>
              </a:spcAft>
            </a:pPr>
            <a:r>
              <a:rPr lang="en-US" sz="2000" spc="-50"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rPr>
              <a:t>Trazido</a:t>
            </a:r>
            <a:r>
              <a:rPr lang="en-US" sz="20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 a </a:t>
            </a:r>
            <a:r>
              <a:rPr lang="en-US" sz="2000" spc="-50"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rPr>
              <a:t>voc</a:t>
            </a:r>
            <a:r>
              <a:rPr lang="pt-BR" sz="20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ê por</a:t>
            </a:r>
            <a:r>
              <a:rPr lang="en-US" sz="20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 Microsoft Services</a:t>
            </a: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7154190" y="1751396"/>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2" name="TextBox 1"/>
          <p:cNvSpPr txBox="1"/>
          <p:nvPr userDrawn="1"/>
        </p:nvSpPr>
        <p:spPr>
          <a:xfrm>
            <a:off x="381000" y="3863538"/>
            <a:ext cx="3048000" cy="738664"/>
          </a:xfrm>
          <a:prstGeom prst="rect">
            <a:avLst/>
          </a:prstGeom>
          <a:noFill/>
        </p:spPr>
        <p:txBody>
          <a:bodyPr wrap="square" lIns="0" tIns="0" rIns="0" bIns="0" rtlCol="0">
            <a:spAutoFit/>
          </a:bodyPr>
          <a:lstStyle/>
          <a:p>
            <a:r>
              <a:rPr lang="en-US" sz="2400" dirty="0">
                <a:solidFill>
                  <a:srgbClr val="FFFFFF"/>
                </a:solidFill>
                <a:latin typeface="Segoe UI Light" pitchFamily="34" charset="0"/>
              </a:rPr>
              <a:t>Nome do </a:t>
            </a:r>
            <a:r>
              <a:rPr lang="en-US" sz="2400" dirty="0" err="1">
                <a:solidFill>
                  <a:srgbClr val="FFFFFF"/>
                </a:solidFill>
                <a:latin typeface="Segoe UI Light" pitchFamily="34" charset="0"/>
              </a:rPr>
              <a:t>Apresentador</a:t>
            </a:r>
            <a:endParaRPr lang="en-US" sz="2400" dirty="0">
              <a:solidFill>
                <a:srgbClr val="FFFFFF"/>
              </a:solidFill>
              <a:latin typeface="Segoe UI Light" pitchFamily="34" charset="0"/>
            </a:endParaRPr>
          </a:p>
          <a:p>
            <a:r>
              <a:rPr lang="en-US" sz="2400" dirty="0">
                <a:solidFill>
                  <a:srgbClr val="FFFFFF"/>
                </a:solidFill>
                <a:latin typeface="Segoe UI Light" pitchFamily="34" charset="0"/>
              </a:rPr>
              <a:t>alias@microsoft.com</a:t>
            </a:r>
          </a:p>
        </p:txBody>
      </p:sp>
    </p:spTree>
    <p:extLst>
      <p:ext uri="{BB962C8B-B14F-4D97-AF65-F5344CB8AC3E}">
        <p14:creationId xmlns:p14="http://schemas.microsoft.com/office/powerpoint/2010/main" val="3460530681"/>
      </p:ext>
    </p:extLst>
  </p:cSld>
  <p:clrMapOvr>
    <a:masterClrMapping/>
  </p:clrMapOvr>
  <p:transition>
    <p:fade/>
  </p:transition>
  <p:hf sldNum="0" hd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Transi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Nagnoi.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112" y="-19049"/>
            <a:ext cx="9158111" cy="5162550"/>
          </a:xfrm>
          <a:prstGeom prst="rect">
            <a:avLst/>
          </a:prstGeom>
        </p:spPr>
      </p:pic>
      <p:sp>
        <p:nvSpPr>
          <p:cNvPr id="4" name="Rectangle 3"/>
          <p:cNvSpPr/>
          <p:nvPr userDrawn="1"/>
        </p:nvSpPr>
        <p:spPr bwMode="auto">
          <a:xfrm>
            <a:off x="2259509" y="3431702"/>
            <a:ext cx="6951726" cy="1743067"/>
          </a:xfrm>
          <a:prstGeom prst="rect">
            <a:avLst/>
          </a:prstGeom>
          <a:solidFill>
            <a:srgbClr val="68217A">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24454" y="3430369"/>
            <a:ext cx="2294092" cy="174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2587408" y="2961163"/>
            <a:ext cx="6281955" cy="1083374"/>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7" name="Text Placeholder 8"/>
          <p:cNvSpPr>
            <a:spLocks noGrp="1"/>
          </p:cNvSpPr>
          <p:nvPr>
            <p:ph type="body" sz="quarter" idx="11" hasCustomPrompt="1"/>
          </p:nvPr>
        </p:nvSpPr>
        <p:spPr>
          <a:xfrm>
            <a:off x="2587409" y="4041673"/>
            <a:ext cx="4172936" cy="443198"/>
          </a:xfrm>
        </p:spPr>
        <p:txBody>
          <a:bodyPr/>
          <a:lstStyle>
            <a:lvl1pPr marL="0" indent="0">
              <a:buNone/>
              <a:defRPr spc="-75" baseline="0">
                <a:solidFill>
                  <a:srgbClr val="FFFFFF"/>
                </a:solidFill>
                <a:latin typeface="Segoe UI Light"/>
                <a:cs typeface="Segoe UI Light"/>
              </a:defRPr>
            </a:lvl1pPr>
          </a:lstStyle>
          <a:p>
            <a:pPr lvl="0"/>
            <a:r>
              <a:rPr lang="en-US" dirty="0"/>
              <a:t>Speaker Title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03" y="3542647"/>
            <a:ext cx="2182397" cy="759921"/>
          </a:xfrm>
          <a:prstGeom prst="rect">
            <a:avLst/>
          </a:prstGeom>
        </p:spPr>
      </p:pic>
    </p:spTree>
    <p:extLst>
      <p:ext uri="{BB962C8B-B14F-4D97-AF65-F5344CB8AC3E}">
        <p14:creationId xmlns:p14="http://schemas.microsoft.com/office/powerpoint/2010/main" val="110994305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Transition option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9157809" cy="5174769"/>
          </a:xfrm>
          <a:prstGeom prst="rect">
            <a:avLst/>
          </a:prstGeom>
        </p:spPr>
      </p:pic>
      <p:sp>
        <p:nvSpPr>
          <p:cNvPr id="4" name="Rectangle 3"/>
          <p:cNvSpPr/>
          <p:nvPr userDrawn="1"/>
        </p:nvSpPr>
        <p:spPr bwMode="auto">
          <a:xfrm>
            <a:off x="1" y="3431702"/>
            <a:ext cx="6865473" cy="1743067"/>
          </a:xfrm>
          <a:prstGeom prst="rect">
            <a:avLst/>
          </a:prstGeom>
          <a:solidFill>
            <a:schemeClr val="accent3">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Text Placeholder 5"/>
          <p:cNvSpPr>
            <a:spLocks noGrp="1"/>
          </p:cNvSpPr>
          <p:nvPr>
            <p:ph type="body" sz="quarter" idx="10"/>
          </p:nvPr>
        </p:nvSpPr>
        <p:spPr>
          <a:xfrm>
            <a:off x="291759" y="3469576"/>
            <a:ext cx="6281955" cy="1083374"/>
          </a:xfrm>
        </p:spPr>
        <p:txBody>
          <a:bodyPr anchor="b"/>
          <a:lstStyle>
            <a:lvl1pPr marL="0" indent="0">
              <a:lnSpc>
                <a:spcPct val="80000"/>
              </a:lnSpc>
              <a:buNone/>
              <a:defRPr sz="4400" i="0" spc="-75" baseline="0">
                <a:solidFill>
                  <a:schemeClr val="bg1"/>
                </a:solidFill>
                <a:latin typeface="Segoe UI Light"/>
                <a:cs typeface="Segoe UI Light"/>
              </a:defRPr>
            </a:lvl1pPr>
          </a:lstStyle>
          <a:p>
            <a:pPr lvl="0"/>
            <a:r>
              <a:rPr lang="en-US"/>
              <a:t>Click to edit Master text styles</a:t>
            </a:r>
          </a:p>
        </p:txBody>
      </p:sp>
      <p:sp>
        <p:nvSpPr>
          <p:cNvPr id="6" name="Text Placeholder 8"/>
          <p:cNvSpPr>
            <a:spLocks noGrp="1"/>
          </p:cNvSpPr>
          <p:nvPr>
            <p:ph type="body" sz="quarter" idx="11" hasCustomPrompt="1"/>
          </p:nvPr>
        </p:nvSpPr>
        <p:spPr>
          <a:xfrm>
            <a:off x="297338" y="4539996"/>
            <a:ext cx="4172936" cy="393954"/>
          </a:xfrm>
        </p:spPr>
        <p:txBody>
          <a:bodyPr/>
          <a:lstStyle>
            <a:lvl1pPr marL="0" indent="0">
              <a:buNone/>
              <a:defRPr spc="-75" baseline="0">
                <a:solidFill>
                  <a:schemeClr val="bg1"/>
                </a:solidFill>
                <a:latin typeface="Segoe UI Light"/>
                <a:cs typeface="Segoe UI Light"/>
              </a:defRPr>
            </a:lvl1pPr>
          </a:lstStyle>
          <a:p>
            <a:pPr lvl="0"/>
            <a:r>
              <a:rPr lang="en-US" dirty="0"/>
              <a:t>Speaker Title | Date</a:t>
            </a:r>
          </a:p>
        </p:txBody>
      </p:sp>
      <p:sp>
        <p:nvSpPr>
          <p:cNvPr id="7" name="Rectangle 6"/>
          <p:cNvSpPr/>
          <p:nvPr userDrawn="1"/>
        </p:nvSpPr>
        <p:spPr bwMode="auto">
          <a:xfrm>
            <a:off x="6862349" y="3430369"/>
            <a:ext cx="2293197" cy="174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62901" y="3511934"/>
            <a:ext cx="2119931" cy="660016"/>
          </a:xfrm>
          <a:prstGeom prst="rect">
            <a:avLst/>
          </a:prstGeom>
        </p:spPr>
      </p:pic>
    </p:spTree>
    <p:extLst>
      <p:ext uri="{BB962C8B-B14F-4D97-AF65-F5344CB8AC3E}">
        <p14:creationId xmlns:p14="http://schemas.microsoft.com/office/powerpoint/2010/main" val="424706163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Transition optio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Wipro.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211235" cy="5174769"/>
          </a:xfrm>
          <a:prstGeom prst="rect">
            <a:avLst/>
          </a:prstGeom>
        </p:spPr>
      </p:pic>
      <p:sp>
        <p:nvSpPr>
          <p:cNvPr id="4" name="Rectangle 3"/>
          <p:cNvSpPr/>
          <p:nvPr userDrawn="1"/>
        </p:nvSpPr>
        <p:spPr bwMode="auto">
          <a:xfrm>
            <a:off x="2259509" y="3411283"/>
            <a:ext cx="6951726" cy="1743067"/>
          </a:xfrm>
          <a:prstGeom prst="rect">
            <a:avLst/>
          </a:prstGeom>
          <a:solidFill>
            <a:schemeClr val="accent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24454" y="3409950"/>
            <a:ext cx="2294092" cy="1744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2587408" y="3486442"/>
            <a:ext cx="6281955" cy="1083374"/>
          </a:xfrm>
        </p:spPr>
        <p:txBody>
          <a:bodyPr anchor="b"/>
          <a:lstStyle>
            <a:lvl1pPr marL="0" indent="0">
              <a:lnSpc>
                <a:spcPct val="80000"/>
              </a:lnSpc>
              <a:buNone/>
              <a:defRPr sz="4400" i="0" spc="-75" baseline="0">
                <a:solidFill>
                  <a:schemeClr val="bg1"/>
                </a:solidFill>
                <a:latin typeface="Segoe UI Light"/>
                <a:cs typeface="Segoe UI Light"/>
              </a:defRPr>
            </a:lvl1pPr>
          </a:lstStyle>
          <a:p>
            <a:pPr lvl="0"/>
            <a:r>
              <a:rPr lang="en-US"/>
              <a:t>Click to edit Master text styles</a:t>
            </a:r>
          </a:p>
        </p:txBody>
      </p:sp>
      <p:sp>
        <p:nvSpPr>
          <p:cNvPr id="7" name="Text Placeholder 8"/>
          <p:cNvSpPr>
            <a:spLocks noGrp="1"/>
          </p:cNvSpPr>
          <p:nvPr>
            <p:ph type="body" sz="quarter" idx="11" hasCustomPrompt="1"/>
          </p:nvPr>
        </p:nvSpPr>
        <p:spPr>
          <a:xfrm>
            <a:off x="2587409" y="4566952"/>
            <a:ext cx="4172936" cy="393954"/>
          </a:xfrm>
        </p:spPr>
        <p:txBody>
          <a:bodyPr/>
          <a:lstStyle>
            <a:lvl1pPr marL="0" indent="0">
              <a:buNone/>
              <a:defRPr spc="-75" baseline="0">
                <a:solidFill>
                  <a:schemeClr val="bg1"/>
                </a:solidFill>
                <a:latin typeface="Segoe UI Light"/>
                <a:cs typeface="Segoe UI Light"/>
              </a:defRPr>
            </a:lvl1pPr>
          </a:lstStyle>
          <a:p>
            <a:pPr lvl="0"/>
            <a:r>
              <a:rPr lang="en-US" dirty="0"/>
              <a:t>Speaker Title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42648"/>
            <a:ext cx="2182397" cy="705502"/>
          </a:xfrm>
          <a:prstGeom prst="rect">
            <a:avLst/>
          </a:prstGeom>
        </p:spPr>
      </p:pic>
    </p:spTree>
    <p:extLst>
      <p:ext uri="{BB962C8B-B14F-4D97-AF65-F5344CB8AC3E}">
        <p14:creationId xmlns:p14="http://schemas.microsoft.com/office/powerpoint/2010/main" val="419516607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Transition option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0" y="0"/>
            <a:ext cx="9144000"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Segoe UI Light"/>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172990" y="0"/>
            <a:ext cx="3982556" cy="3446318"/>
          </a:xfrm>
          <a:prstGeom prst="rect">
            <a:avLst/>
          </a:prstGeom>
        </p:spPr>
      </p:pic>
      <p:sp>
        <p:nvSpPr>
          <p:cNvPr id="5" name="Text Placeholder 5"/>
          <p:cNvSpPr>
            <a:spLocks noGrp="1"/>
          </p:cNvSpPr>
          <p:nvPr>
            <p:ph type="body" sz="quarter" idx="10"/>
          </p:nvPr>
        </p:nvSpPr>
        <p:spPr>
          <a:xfrm>
            <a:off x="290513" y="1898438"/>
            <a:ext cx="3950070" cy="1083374"/>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6" name="Text Placeholder 8"/>
          <p:cNvSpPr>
            <a:spLocks noGrp="1"/>
          </p:cNvSpPr>
          <p:nvPr>
            <p:ph type="body" sz="quarter" idx="11" hasCustomPrompt="1"/>
          </p:nvPr>
        </p:nvSpPr>
        <p:spPr>
          <a:xfrm>
            <a:off x="290513" y="2978946"/>
            <a:ext cx="3958537" cy="387798"/>
          </a:xfrm>
        </p:spPr>
        <p:txBody>
          <a:bodyPr/>
          <a:lstStyle>
            <a:lvl1pPr marL="0" indent="0">
              <a:buNone/>
              <a:defRPr sz="2800" spc="-75" baseline="0">
                <a:solidFill>
                  <a:srgbClr val="FFFFFF"/>
                </a:solidFill>
                <a:latin typeface="Segoe UI Light"/>
                <a:cs typeface="Segoe UI Light"/>
              </a:defRPr>
            </a:lvl1pPr>
          </a:lstStyle>
          <a:p>
            <a:pPr lvl="0"/>
            <a:r>
              <a:rPr lang="en-US" dirty="0"/>
              <a:t>Speaker Title | Date</a:t>
            </a:r>
          </a:p>
        </p:txBody>
      </p:sp>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Tree>
    <p:extLst>
      <p:ext uri="{BB962C8B-B14F-4D97-AF65-F5344CB8AC3E}">
        <p14:creationId xmlns:p14="http://schemas.microsoft.com/office/powerpoint/2010/main" val="350784846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sp>
        <p:nvSpPr>
          <p:cNvPr id="3" name="TextBox 2"/>
          <p:cNvSpPr txBox="1"/>
          <p:nvPr userDrawn="1"/>
        </p:nvSpPr>
        <p:spPr>
          <a:xfrm>
            <a:off x="290513" y="4228977"/>
            <a:ext cx="8578850" cy="438582"/>
          </a:xfrm>
          <a:prstGeom prst="rect">
            <a:avLst/>
          </a:prstGeom>
          <a:noFill/>
        </p:spPr>
        <p:txBody>
          <a:bodyPr wrap="square" lIns="0" rIns="0" rtlCol="0">
            <a:spAutoFit/>
          </a:bodyPr>
          <a:lstStyle/>
          <a:p>
            <a:pPr>
              <a:lnSpc>
                <a:spcPts val="900"/>
              </a:lnSpc>
            </a:pPr>
            <a:r>
              <a:rPr lang="en-US" sz="650" dirty="0">
                <a:solidFill>
                  <a:srgbClr val="969696"/>
                </a:solidFill>
                <a:latin typeface="Segoe UI Light"/>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Text Placeholder 8"/>
          <p:cNvSpPr>
            <a:spLocks noGrp="1"/>
          </p:cNvSpPr>
          <p:nvPr>
            <p:ph type="body" sz="quarter" idx="11" hasCustomPrompt="1"/>
          </p:nvPr>
        </p:nvSpPr>
        <p:spPr>
          <a:xfrm>
            <a:off x="290513" y="2209519"/>
            <a:ext cx="5636696" cy="443198"/>
          </a:xfrm>
        </p:spPr>
        <p:txBody>
          <a:bodyPr/>
          <a:lstStyle>
            <a:lvl1pPr marL="0" indent="0">
              <a:buNone/>
              <a:defRPr spc="-75" baseline="0">
                <a:solidFill>
                  <a:schemeClr val="bg1"/>
                </a:solidFill>
                <a:latin typeface="Segoe UI Light"/>
                <a:cs typeface="Segoe UI Light"/>
              </a:defRPr>
            </a:lvl1pPr>
          </a:lstStyle>
          <a:p>
            <a:pPr lvl="0"/>
            <a:r>
              <a:rPr lang="en-US" dirty="0"/>
              <a:t>Subhead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119" y="127412"/>
            <a:ext cx="2435168" cy="767938"/>
          </a:xfrm>
          <a:prstGeom prst="rect">
            <a:avLst/>
          </a:prstGeom>
          <a:noFill/>
        </p:spPr>
      </p:pic>
      <p:sp>
        <p:nvSpPr>
          <p:cNvPr id="8" name="TextBox 7"/>
          <p:cNvSpPr txBox="1"/>
          <p:nvPr userDrawn="1"/>
        </p:nvSpPr>
        <p:spPr>
          <a:xfrm>
            <a:off x="290513" y="1504950"/>
            <a:ext cx="2374048" cy="615553"/>
          </a:xfrm>
          <a:prstGeom prst="rect">
            <a:avLst/>
          </a:prstGeom>
          <a:noFill/>
        </p:spPr>
        <p:txBody>
          <a:bodyPr wrap="none" lIns="0" tIns="0" rIns="0" bIns="0" rtlCol="0">
            <a:spAutoFit/>
          </a:bodyPr>
          <a:lstStyle/>
          <a:p>
            <a:r>
              <a:rPr lang="en-US" sz="4000" dirty="0">
                <a:solidFill>
                  <a:srgbClr val="969696"/>
                </a:solidFill>
                <a:latin typeface="Segoe UI Light" pitchFamily="34" charset="0"/>
              </a:rPr>
              <a:t>Thank you!</a:t>
            </a:r>
          </a:p>
        </p:txBody>
      </p:sp>
    </p:spTree>
    <p:extLst>
      <p:ext uri="{BB962C8B-B14F-4D97-AF65-F5344CB8AC3E}">
        <p14:creationId xmlns:p14="http://schemas.microsoft.com/office/powerpoint/2010/main" val="3836645693"/>
      </p:ext>
    </p:extLst>
  </p:cSld>
  <p:clrMapOvr>
    <a:masterClrMapping/>
  </p:clrMapOvr>
  <p:transition>
    <p:fade/>
  </p:transition>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Microsoft Logo Back Cover">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algn="ctr" defTabSz="914076"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7" name="Picture 3" descr="C:\Users\v-shpark\AppData\Local\Temp\Rar$DIa0.900\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77690" y="1396744"/>
            <a:ext cx="6388621" cy="235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1063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Transition option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9157809" cy="5174769"/>
          </a:xfrm>
          <a:prstGeom prst="rect">
            <a:avLst/>
          </a:prstGeom>
        </p:spPr>
      </p:pic>
      <p:sp>
        <p:nvSpPr>
          <p:cNvPr id="4" name="Rectangle 3"/>
          <p:cNvSpPr/>
          <p:nvPr userDrawn="1"/>
        </p:nvSpPr>
        <p:spPr bwMode="auto">
          <a:xfrm>
            <a:off x="1" y="3431702"/>
            <a:ext cx="6865473" cy="1743067"/>
          </a:xfrm>
          <a:prstGeom prst="rect">
            <a:avLst/>
          </a:prstGeom>
          <a:solidFill>
            <a:schemeClr val="accent3">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Text Placeholder 5"/>
          <p:cNvSpPr>
            <a:spLocks noGrp="1"/>
          </p:cNvSpPr>
          <p:nvPr>
            <p:ph type="body" sz="quarter" idx="10"/>
          </p:nvPr>
        </p:nvSpPr>
        <p:spPr>
          <a:xfrm>
            <a:off x="291759" y="3469576"/>
            <a:ext cx="6281955" cy="1083374"/>
          </a:xfrm>
        </p:spPr>
        <p:txBody>
          <a:bodyPr anchor="b"/>
          <a:lstStyle>
            <a:lvl1pPr marL="0" indent="0">
              <a:lnSpc>
                <a:spcPct val="80000"/>
              </a:lnSpc>
              <a:buNone/>
              <a:defRPr sz="4400" i="0" spc="-75" baseline="0">
                <a:solidFill>
                  <a:schemeClr val="bg1"/>
                </a:solidFill>
                <a:latin typeface="Segoe UI Light"/>
                <a:cs typeface="Segoe UI Light"/>
              </a:defRPr>
            </a:lvl1pPr>
          </a:lstStyle>
          <a:p>
            <a:pPr lvl="0"/>
            <a:r>
              <a:rPr lang="en-US"/>
              <a:t>Click to edit Master text styles</a:t>
            </a:r>
          </a:p>
        </p:txBody>
      </p:sp>
      <p:sp>
        <p:nvSpPr>
          <p:cNvPr id="6" name="Text Placeholder 8"/>
          <p:cNvSpPr>
            <a:spLocks noGrp="1"/>
          </p:cNvSpPr>
          <p:nvPr>
            <p:ph type="body" sz="quarter" idx="11" hasCustomPrompt="1"/>
          </p:nvPr>
        </p:nvSpPr>
        <p:spPr>
          <a:xfrm>
            <a:off x="297338" y="4539996"/>
            <a:ext cx="4172936" cy="393954"/>
          </a:xfrm>
        </p:spPr>
        <p:txBody>
          <a:bodyPr/>
          <a:lstStyle>
            <a:lvl1pPr marL="0" indent="0">
              <a:buNone/>
              <a:defRPr spc="-75" baseline="0">
                <a:solidFill>
                  <a:schemeClr val="bg1"/>
                </a:solidFill>
                <a:latin typeface="Segoe UI Light"/>
                <a:cs typeface="Segoe UI Light"/>
              </a:defRPr>
            </a:lvl1pPr>
          </a:lstStyle>
          <a:p>
            <a:pPr lvl="0"/>
            <a:r>
              <a:rPr lang="en-US" dirty="0"/>
              <a:t>Speaker Title | Date</a:t>
            </a:r>
          </a:p>
        </p:txBody>
      </p:sp>
      <p:sp>
        <p:nvSpPr>
          <p:cNvPr id="7" name="Rectangle 6"/>
          <p:cNvSpPr/>
          <p:nvPr userDrawn="1"/>
        </p:nvSpPr>
        <p:spPr bwMode="auto">
          <a:xfrm>
            <a:off x="6862349" y="3430369"/>
            <a:ext cx="2293197" cy="174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62901" y="3511934"/>
            <a:ext cx="2119931" cy="660016"/>
          </a:xfrm>
          <a:prstGeom prst="rect">
            <a:avLst/>
          </a:prstGeom>
        </p:spPr>
      </p:pic>
    </p:spTree>
    <p:extLst>
      <p:ext uri="{BB962C8B-B14F-4D97-AF65-F5344CB8AC3E}">
        <p14:creationId xmlns:p14="http://schemas.microsoft.com/office/powerpoint/2010/main" val="11450018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1_Back Cover">
    <p:spTree>
      <p:nvGrpSpPr>
        <p:cNvPr id="1" name=""/>
        <p:cNvGrpSpPr/>
        <p:nvPr/>
      </p:nvGrpSpPr>
      <p:grpSpPr>
        <a:xfrm>
          <a:off x="0" y="0"/>
          <a:ext cx="0" cy="0"/>
          <a:chOff x="0" y="0"/>
          <a:chExt cx="0" cy="0"/>
        </a:xfrm>
      </p:grpSpPr>
      <p:sp>
        <p:nvSpPr>
          <p:cNvPr id="3" name="TextBox 2"/>
          <p:cNvSpPr txBox="1"/>
          <p:nvPr userDrawn="1"/>
        </p:nvSpPr>
        <p:spPr>
          <a:xfrm>
            <a:off x="290514" y="4228977"/>
            <a:ext cx="8578850" cy="438582"/>
          </a:xfrm>
          <a:prstGeom prst="rect">
            <a:avLst/>
          </a:prstGeom>
          <a:noFill/>
        </p:spPr>
        <p:txBody>
          <a:bodyPr wrap="square" lIns="0" rIns="0" rtlCol="0">
            <a:spAutoFit/>
          </a:bodyPr>
          <a:lstStyle/>
          <a:p>
            <a:pPr>
              <a:lnSpc>
                <a:spcPts val="900"/>
              </a:lnSpc>
            </a:pPr>
            <a:r>
              <a:rPr lang="en-US" sz="650" dirty="0">
                <a:solidFill>
                  <a:srgbClr val="969696"/>
                </a:solidFill>
                <a:latin typeface="Segoe UI Light"/>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120" y="127413"/>
            <a:ext cx="2435168" cy="767938"/>
          </a:xfrm>
          <a:prstGeom prst="rect">
            <a:avLst/>
          </a:prstGeom>
          <a:noFill/>
        </p:spPr>
      </p:pic>
    </p:spTree>
    <p:extLst>
      <p:ext uri="{BB962C8B-B14F-4D97-AF65-F5344CB8AC3E}">
        <p14:creationId xmlns:p14="http://schemas.microsoft.com/office/powerpoint/2010/main" val="3360821815"/>
      </p:ext>
    </p:extLst>
  </p:cSld>
  <p:clrMapOvr>
    <a:masterClrMapping/>
  </p:clrMapOvr>
  <p:transition>
    <p:fade/>
  </p:transition>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063" y="167634"/>
            <a:ext cx="3784590" cy="681323"/>
          </a:xfrm>
          <a:prstGeom prst="rect">
            <a:avLst/>
          </a:prstGeom>
        </p:spPr>
      </p:pic>
    </p:spTree>
    <p:extLst>
      <p:ext uri="{BB962C8B-B14F-4D97-AF65-F5344CB8AC3E}">
        <p14:creationId xmlns:p14="http://schemas.microsoft.com/office/powerpoint/2010/main" val="171255936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08156" y="234488"/>
            <a:ext cx="8363938" cy="529632"/>
          </a:xfrm>
        </p:spPr>
        <p:txBody>
          <a:bodyPr/>
          <a:lstStyle>
            <a:lvl1pPr>
              <a:defRPr sz="3824"/>
            </a:lvl1pPr>
          </a:lstStyle>
          <a:p>
            <a:r>
              <a:rPr lang="en-US" dirty="0"/>
              <a:t>Click to edit Master title style</a:t>
            </a:r>
          </a:p>
        </p:txBody>
      </p:sp>
      <p:sp>
        <p:nvSpPr>
          <p:cNvPr id="6" name="Text Placeholder 5"/>
          <p:cNvSpPr>
            <a:spLocks noGrp="1"/>
          </p:cNvSpPr>
          <p:nvPr>
            <p:ph type="body" sz="quarter" idx="10"/>
          </p:nvPr>
        </p:nvSpPr>
        <p:spPr>
          <a:xfrm>
            <a:off x="201933" y="891886"/>
            <a:ext cx="8740143" cy="1588897"/>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71" indent="0">
              <a:buNone/>
              <a:defRPr sz="1470"/>
            </a:lvl3pPr>
            <a:lvl4pPr marL="336139" indent="0">
              <a:buNone/>
              <a:defRPr sz="1324"/>
            </a:lvl4pPr>
            <a:lvl5pPr marL="504206"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889930"/>
      </p:ext>
    </p:extLst>
  </p:cSld>
  <p:clrMapOvr>
    <a:masterClrMapping/>
  </p:clrMapOvr>
  <p:transition spd="slow">
    <p:wipe dir="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08156" y="234488"/>
            <a:ext cx="8363938" cy="529632"/>
          </a:xfrm>
        </p:spPr>
        <p:txBody>
          <a:bodyPr/>
          <a:lstStyle>
            <a:lvl1pPr>
              <a:defRPr sz="3824"/>
            </a:lvl1pPr>
          </a:lstStyle>
          <a:p>
            <a:r>
              <a:rPr lang="en-US" dirty="0"/>
              <a:t>Click to edit Master title style</a:t>
            </a:r>
          </a:p>
        </p:txBody>
      </p:sp>
    </p:spTree>
    <p:extLst>
      <p:ext uri="{BB962C8B-B14F-4D97-AF65-F5344CB8AC3E}">
        <p14:creationId xmlns:p14="http://schemas.microsoft.com/office/powerpoint/2010/main" val="3781153442"/>
      </p:ext>
    </p:extLst>
  </p:cSld>
  <p:clrMapOvr>
    <a:masterClrMapping/>
  </p:clrMapOvr>
  <p:transition spd="slow">
    <p:wipe dir="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_Blue Tile Title">
    <p:spTree>
      <p:nvGrpSpPr>
        <p:cNvPr id="1" name=""/>
        <p:cNvGrpSpPr/>
        <p:nvPr/>
      </p:nvGrpSpPr>
      <p:grpSpPr>
        <a:xfrm>
          <a:off x="0" y="0"/>
          <a:ext cx="0" cy="0"/>
          <a:chOff x="0" y="0"/>
          <a:chExt cx="0" cy="0"/>
        </a:xfrm>
      </p:grpSpPr>
      <p:sp>
        <p:nvSpPr>
          <p:cNvPr id="3" name="TextBox 2"/>
          <p:cNvSpPr txBox="1"/>
          <p:nvPr userDrawn="1"/>
        </p:nvSpPr>
        <p:spPr>
          <a:xfrm>
            <a:off x="-1337476" y="-336207"/>
            <a:ext cx="672319" cy="672414"/>
          </a:xfrm>
          <a:prstGeom prst="rect">
            <a:avLst/>
          </a:prstGeom>
          <a:noFill/>
        </p:spPr>
        <p:txBody>
          <a:bodyPr wrap="none" lIns="134464" tIns="107571" rIns="134464" bIns="107571" rtlCol="0">
            <a:noAutofit/>
          </a:bodyPr>
          <a:lstStyle/>
          <a:p>
            <a:pPr>
              <a:lnSpc>
                <a:spcPct val="90000"/>
              </a:lnSpc>
              <a:spcAft>
                <a:spcPts val="441"/>
              </a:spcAft>
            </a:pPr>
            <a:endParaRPr lang="en-US" sz="1765" dirty="0">
              <a:gradFill>
                <a:gsLst>
                  <a:gs pos="2917">
                    <a:srgbClr val="969696"/>
                  </a:gs>
                  <a:gs pos="30000">
                    <a:srgbClr val="969696"/>
                  </a:gs>
                </a:gsLst>
                <a:lin ang="5400000" scaled="0"/>
              </a:gradFill>
            </a:endParaRPr>
          </a:p>
        </p:txBody>
      </p:sp>
      <p:sp>
        <p:nvSpPr>
          <p:cNvPr id="2" name="TextBox 1"/>
          <p:cNvSpPr txBox="1"/>
          <p:nvPr userDrawn="1"/>
        </p:nvSpPr>
        <p:spPr>
          <a:xfrm>
            <a:off x="11704320" y="-2396669"/>
            <a:ext cx="672319" cy="672414"/>
          </a:xfrm>
          <a:prstGeom prst="rect">
            <a:avLst/>
          </a:prstGeom>
          <a:noFill/>
        </p:spPr>
        <p:txBody>
          <a:bodyPr wrap="none" lIns="134464" tIns="107571" rIns="134464" bIns="107571" rtlCol="0">
            <a:noAutofit/>
          </a:bodyPr>
          <a:lstStyle/>
          <a:p>
            <a:pPr>
              <a:lnSpc>
                <a:spcPct val="90000"/>
              </a:lnSpc>
              <a:spcAft>
                <a:spcPts val="441"/>
              </a:spcAft>
            </a:pPr>
            <a:endParaRPr lang="en-US" sz="1765" dirty="0">
              <a:gradFill>
                <a:gsLst>
                  <a:gs pos="2917">
                    <a:srgbClr val="969696"/>
                  </a:gs>
                  <a:gs pos="30000">
                    <a:srgbClr val="969696"/>
                  </a:gs>
                </a:gsLst>
                <a:lin ang="5400000" scaled="0"/>
              </a:gradFill>
            </a:endParaRPr>
          </a:p>
        </p:txBody>
      </p:sp>
    </p:spTree>
    <p:extLst>
      <p:ext uri="{BB962C8B-B14F-4D97-AF65-F5344CB8AC3E}">
        <p14:creationId xmlns:p14="http://schemas.microsoft.com/office/powerpoint/2010/main" val="2654477869"/>
      </p:ext>
    </p:extLst>
  </p:cSld>
  <p:clrMapOvr>
    <a:masterClrMapping/>
  </p:clrMapOvr>
  <p:transition spd="slow">
    <p:wipe dir="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 EP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054" name="think-cell Slide" r:id="rId8" imgW="270" imgH="270" progId="TCLayout.ActiveDocument.1">
                  <p:embed/>
                </p:oleObj>
              </mc:Choice>
              <mc:Fallback>
                <p:oleObj name="think-cell Slide" r:id="rId8" imgW="270" imgH="270" progId="TCLayout.ActiveDocument.1">
                  <p:embed/>
                  <p:pic>
                    <p:nvPicPr>
                      <p:cNvPr id="4" name="Object 3" hidden="1"/>
                      <p:cNvPicPr/>
                      <p:nvPr/>
                    </p:nvPicPr>
                    <p:blipFill>
                      <a:blip r:embed="rId9"/>
                      <a:stretch>
                        <a:fillRect/>
                      </a:stretch>
                    </p:blipFill>
                    <p:spPr>
                      <a:xfrm>
                        <a:off x="1192" y="1192"/>
                        <a:ext cx="1190" cy="1190"/>
                      </a:xfrm>
                      <a:prstGeom prst="rect">
                        <a:avLst/>
                      </a:prstGeom>
                    </p:spPr>
                  </p:pic>
                </p:oleObj>
              </mc:Fallback>
            </mc:AlternateContent>
          </a:graphicData>
        </a:graphic>
      </p:graphicFrame>
      <p:sp>
        <p:nvSpPr>
          <p:cNvPr id="3" name="Subtitle 2"/>
          <p:cNvSpPr>
            <a:spLocks noGrp="1"/>
          </p:cNvSpPr>
          <p:nvPr>
            <p:ph type="subTitle" idx="1"/>
            <p:custDataLst>
              <p:tags r:id="rId3"/>
            </p:custDataLst>
          </p:nvPr>
        </p:nvSpPr>
        <p:spPr>
          <a:xfrm>
            <a:off x="0" y="4000102"/>
            <a:ext cx="3429000" cy="1143398"/>
          </a:xfrm>
          <a:prstGeom prst="rect">
            <a:avLst/>
          </a:prstGeom>
          <a:solidFill>
            <a:schemeClr val="accent1"/>
          </a:solidFill>
        </p:spPr>
        <p:txBody>
          <a:bodyPr lIns="114255" tIns="152340" rIns="76163" bIns="76163">
            <a:noAutofit/>
          </a:bodyPr>
          <a:lstStyle>
            <a:lvl1pPr marL="0" indent="0" algn="l">
              <a:lnSpc>
                <a:spcPct val="80000"/>
              </a:lnSpc>
              <a:buNone/>
              <a:defRPr sz="1350">
                <a:solidFill>
                  <a:srgbClr val="FFFFFF"/>
                </a:solidFill>
                <a:latin typeface="Segoe UI" pitchFamily="34" charset="0"/>
                <a:ea typeface="Segoe UI" pitchFamily="34" charset="0"/>
                <a:cs typeface="Segoe UI" pitchFamily="34" charset="0"/>
              </a:defRPr>
            </a:lvl1pPr>
            <a:lvl2pPr marL="407994" indent="0" algn="ctr">
              <a:buNone/>
              <a:defRPr>
                <a:solidFill>
                  <a:schemeClr val="tx1">
                    <a:tint val="75000"/>
                  </a:schemeClr>
                </a:solidFill>
              </a:defRPr>
            </a:lvl2pPr>
            <a:lvl3pPr marL="815988" indent="0" algn="ctr">
              <a:buNone/>
              <a:defRPr>
                <a:solidFill>
                  <a:schemeClr val="tx1">
                    <a:tint val="75000"/>
                  </a:schemeClr>
                </a:solidFill>
              </a:defRPr>
            </a:lvl3pPr>
            <a:lvl4pPr marL="1223983" indent="0" algn="ctr">
              <a:buNone/>
              <a:defRPr>
                <a:solidFill>
                  <a:schemeClr val="tx1">
                    <a:tint val="75000"/>
                  </a:schemeClr>
                </a:solidFill>
              </a:defRPr>
            </a:lvl4pPr>
            <a:lvl5pPr marL="1631977" indent="0" algn="ctr">
              <a:buNone/>
              <a:defRPr>
                <a:solidFill>
                  <a:schemeClr val="tx1">
                    <a:tint val="75000"/>
                  </a:schemeClr>
                </a:solidFill>
              </a:defRPr>
            </a:lvl5pPr>
            <a:lvl6pPr marL="2039971" indent="0" algn="ctr">
              <a:buNone/>
              <a:defRPr>
                <a:solidFill>
                  <a:schemeClr val="tx1">
                    <a:tint val="75000"/>
                  </a:schemeClr>
                </a:solidFill>
              </a:defRPr>
            </a:lvl6pPr>
            <a:lvl7pPr marL="2447964" indent="0" algn="ctr">
              <a:buNone/>
              <a:defRPr>
                <a:solidFill>
                  <a:schemeClr val="tx1">
                    <a:tint val="75000"/>
                  </a:schemeClr>
                </a:solidFill>
              </a:defRPr>
            </a:lvl7pPr>
            <a:lvl8pPr marL="2855959" indent="0" algn="ctr">
              <a:buNone/>
              <a:defRPr>
                <a:solidFill>
                  <a:schemeClr val="tx1">
                    <a:tint val="75000"/>
                  </a:schemeClr>
                </a:solidFill>
              </a:defRPr>
            </a:lvl8pPr>
            <a:lvl9pPr marL="3263953" indent="0" algn="ctr">
              <a:buNone/>
              <a:defRPr>
                <a:solidFill>
                  <a:schemeClr val="tx1">
                    <a:tint val="75000"/>
                  </a:schemeClr>
                </a:solidFill>
              </a:defRPr>
            </a:lvl9pPr>
          </a:lstStyle>
          <a:p>
            <a:endParaRPr lang="en-US" dirty="0"/>
          </a:p>
        </p:txBody>
      </p:sp>
      <p:sp>
        <p:nvSpPr>
          <p:cNvPr id="2" name="Title 1"/>
          <p:cNvSpPr>
            <a:spLocks noGrp="1"/>
          </p:cNvSpPr>
          <p:nvPr>
            <p:ph type="ctrTitle" hasCustomPrompt="1"/>
            <p:custDataLst>
              <p:tags r:id="rId4"/>
            </p:custDataLst>
          </p:nvPr>
        </p:nvSpPr>
        <p:spPr>
          <a:xfrm>
            <a:off x="0" y="1143000"/>
            <a:ext cx="6286500" cy="2857500"/>
          </a:xfrm>
          <a:prstGeom prst="rect">
            <a:avLst/>
          </a:prstGeom>
          <a:solidFill>
            <a:schemeClr val="accent4"/>
          </a:solidFill>
        </p:spPr>
        <p:txBody>
          <a:bodyPr lIns="114255" tIns="152340" rIns="76163" bIns="76163" anchor="t">
            <a:noAutofit/>
          </a:bodyPr>
          <a:lstStyle>
            <a:lvl1pPr algn="l">
              <a:lnSpc>
                <a:spcPct val="80000"/>
              </a:lnSpc>
              <a:defRPr sz="3300" baseline="0">
                <a:solidFill>
                  <a:srgbClr val="FFFFFF"/>
                </a:solidFill>
                <a:latin typeface="Segoe UI Light" pitchFamily="34" charset="0"/>
                <a:ea typeface="Segoe UI" pitchFamily="34" charset="0"/>
                <a:cs typeface="Segoe UI" pitchFamily="34" charset="0"/>
              </a:defRPr>
            </a:lvl1pPr>
          </a:lstStyle>
          <a:p>
            <a:r>
              <a:rPr lang="en-US" dirty="0"/>
              <a:t>Click to add presentation title</a:t>
            </a:r>
          </a:p>
        </p:txBody>
      </p:sp>
      <p:sp>
        <p:nvSpPr>
          <p:cNvPr id="12" name="Picture Placeholder 11"/>
          <p:cNvSpPr>
            <a:spLocks noGrp="1"/>
          </p:cNvSpPr>
          <p:nvPr>
            <p:ph type="pic" sz="quarter" idx="13" hasCustomPrompt="1"/>
            <p:custDataLst>
              <p:tags r:id="rId5"/>
            </p:custDataLst>
          </p:nvPr>
        </p:nvSpPr>
        <p:spPr>
          <a:xfrm>
            <a:off x="6286500" y="1143000"/>
            <a:ext cx="2857500" cy="2857103"/>
          </a:xfrm>
          <a:prstGeom prst="rect">
            <a:avLst/>
          </a:prstGeom>
          <a:solidFill>
            <a:schemeClr val="tx2"/>
          </a:solidFill>
          <a:ln>
            <a:noFill/>
          </a:ln>
        </p:spPr>
        <p:txBody>
          <a:bodyPr lIns="76170" tIns="38085" rIns="76170" bIns="38085">
            <a:noAutofit/>
          </a:bodyPr>
          <a:lstStyle>
            <a:lvl1pPr marL="0" indent="0">
              <a:buNone/>
              <a:defRPr i="0" baseline="0">
                <a:solidFill>
                  <a:schemeClr val="bg1"/>
                </a:solidFill>
              </a:defRPr>
            </a:lvl1pPr>
          </a:lstStyle>
          <a:p>
            <a:r>
              <a:rPr lang="en-US" dirty="0"/>
              <a:t>Click to add optional icon or picture</a:t>
            </a:r>
          </a:p>
        </p:txBody>
      </p:sp>
      <p:pic>
        <p:nvPicPr>
          <p:cNvPr id="8" name="Picture 7"/>
          <p:cNvPicPr>
            <a:picLocks noChangeAspect="1"/>
          </p:cNvPicPr>
          <p:nvPr userDrawn="1">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7936905" y="4699603"/>
            <a:ext cx="1207096" cy="443906"/>
          </a:xfrm>
          <a:prstGeom prst="rect">
            <a:avLst/>
          </a:prstGeom>
        </p:spPr>
      </p:pic>
    </p:spTree>
    <p:extLst>
      <p:ext uri="{BB962C8B-B14F-4D97-AF65-F5344CB8AC3E}">
        <p14:creationId xmlns:p14="http://schemas.microsoft.com/office/powerpoint/2010/main" val="351858038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descr="MSFT_logotype_rgb_Wht.png"/>
          <p:cNvPicPr>
            <a:picLocks noChangeAspect="1"/>
          </p:cNvPicPr>
          <p:nvPr userDrawn="1"/>
        </p:nvPicPr>
        <p:blipFill>
          <a:blip r:embed="rId2" cstate="print">
            <a:biLevel thresh="7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110812" y="4612523"/>
            <a:ext cx="1010567" cy="387118"/>
          </a:xfrm>
          <a:prstGeom prst="rect">
            <a:avLst/>
          </a:prstGeom>
        </p:spPr>
      </p:pic>
      <p:sp>
        <p:nvSpPr>
          <p:cNvPr id="6" name="Text Placeholder 4"/>
          <p:cNvSpPr>
            <a:spLocks noGrp="1"/>
          </p:cNvSpPr>
          <p:nvPr>
            <p:ph type="body" sz="quarter" idx="12" hasCustomPrompt="1"/>
          </p:nvPr>
        </p:nvSpPr>
        <p:spPr>
          <a:xfrm>
            <a:off x="205979" y="3513534"/>
            <a:ext cx="4799410" cy="1372791"/>
          </a:xfrm>
          <a:noFill/>
        </p:spPr>
        <p:txBody>
          <a:bodyPr lIns="146304" tIns="109728" rIns="146304" bIns="109728">
            <a:noAutofit/>
          </a:bodyPr>
          <a:lstStyle>
            <a:lvl1pPr marL="0" indent="0">
              <a:spcBef>
                <a:spcPts val="0"/>
              </a:spcBef>
              <a:buNone/>
              <a:defRPr sz="2700" spc="0" baseline="0">
                <a:solidFill>
                  <a:srgbClr val="0054A6"/>
                </a:solidFill>
                <a:latin typeface="+mj-lt"/>
              </a:defRPr>
            </a:lvl1pPr>
          </a:lstStyle>
          <a:p>
            <a:pPr lvl="0"/>
            <a:r>
              <a:rPr lang="en-US" dirty="0"/>
              <a:t>Speaker name</a:t>
            </a:r>
          </a:p>
        </p:txBody>
      </p:sp>
      <p:sp>
        <p:nvSpPr>
          <p:cNvPr id="7" name="Title 1"/>
          <p:cNvSpPr>
            <a:spLocks noGrp="1"/>
          </p:cNvSpPr>
          <p:nvPr>
            <p:ph type="title" hasCustomPrompt="1"/>
          </p:nvPr>
        </p:nvSpPr>
        <p:spPr>
          <a:xfrm>
            <a:off x="205979" y="2203870"/>
            <a:ext cx="7543752" cy="1377974"/>
          </a:xfrm>
          <a:noFill/>
        </p:spPr>
        <p:txBody>
          <a:bodyPr lIns="146304" tIns="91440" rIns="146304" bIns="91440" anchor="t" anchorCtr="0"/>
          <a:lstStyle>
            <a:lvl1pPr>
              <a:defRPr sz="4050" spc="-75" baseline="0">
                <a:solidFill>
                  <a:srgbClr val="0054A6"/>
                </a:solidFill>
              </a:defRPr>
            </a:lvl1pPr>
          </a:lstStyle>
          <a:p>
            <a:r>
              <a:rPr lang="en-US" dirty="0"/>
              <a:t>Presentation title</a:t>
            </a:r>
          </a:p>
        </p:txBody>
      </p:sp>
      <p:pic>
        <p:nvPicPr>
          <p:cNvPr id="8" name="Picture 2" descr="C:\Users\110consultant\Documents\MICROSOFT\SAMANTHA'S MS LIBRARY\AZURE\BRAND\READ_ME_WINDOWS_LOGOS_FINAL_3\WinAzure_rgb_Blue286_S.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38976" y="224586"/>
            <a:ext cx="1868091" cy="44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32599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 Enterprise Marketin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3078" name="think-cell Slide" r:id="rId9" imgW="270" imgH="270" progId="TCLayout.ActiveDocument.1">
                  <p:embed/>
                </p:oleObj>
              </mc:Choice>
              <mc:Fallback>
                <p:oleObj name="think-cell Slide" r:id="rId9" imgW="270" imgH="270" progId="TCLayout.ActiveDocument.1">
                  <p:embed/>
                  <p:pic>
                    <p:nvPicPr>
                      <p:cNvPr id="2" name="Object 1" hidden="1"/>
                      <p:cNvPicPr/>
                      <p:nvPr/>
                    </p:nvPicPr>
                    <p:blipFill>
                      <a:blip r:embed="rId10"/>
                      <a:stretch>
                        <a:fillRect/>
                      </a:stretch>
                    </p:blipFill>
                    <p:spPr>
                      <a:xfrm>
                        <a:off x="1192" y="1192"/>
                        <a:ext cx="1190" cy="1190"/>
                      </a:xfrm>
                      <a:prstGeom prst="rect">
                        <a:avLst/>
                      </a:prstGeom>
                    </p:spPr>
                  </p:pic>
                </p:oleObj>
              </mc:Fallback>
            </mc:AlternateContent>
          </a:graphicData>
        </a:graphic>
      </p:graphicFrame>
      <p:pic>
        <p:nvPicPr>
          <p:cNvPr id="10" name="Picture 9"/>
          <p:cNvPicPr>
            <a:picLocks noChangeAspect="1"/>
          </p:cNvPicPr>
          <p:nvPr userDrawn="1">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 y="212"/>
            <a:ext cx="1142789" cy="1142789"/>
          </a:xfrm>
          <a:prstGeom prst="rect">
            <a:avLst/>
          </a:prstGeom>
        </p:spPr>
      </p:pic>
      <p:sp>
        <p:nvSpPr>
          <p:cNvPr id="12" name="Picture Placeholder 11"/>
          <p:cNvSpPr>
            <a:spLocks noGrp="1"/>
          </p:cNvSpPr>
          <p:nvPr>
            <p:ph type="pic" sz="quarter" idx="13" hasCustomPrompt="1"/>
            <p:custDataLst>
              <p:tags r:id="rId4"/>
            </p:custDataLst>
          </p:nvPr>
        </p:nvSpPr>
        <p:spPr>
          <a:xfrm>
            <a:off x="6286500" y="1143000"/>
            <a:ext cx="2857500" cy="2857103"/>
          </a:xfrm>
          <a:prstGeom prst="rect">
            <a:avLst/>
          </a:prstGeom>
          <a:solidFill>
            <a:schemeClr val="tx2"/>
          </a:solidFill>
          <a:ln>
            <a:noFill/>
          </a:ln>
        </p:spPr>
        <p:txBody>
          <a:bodyPr lIns="76170" tIns="38085" rIns="76170" bIns="38085">
            <a:noAutofit/>
          </a:bodyPr>
          <a:lstStyle>
            <a:lvl1pPr marL="0" indent="0">
              <a:buNone/>
              <a:defRPr>
                <a:solidFill>
                  <a:schemeClr val="bg1"/>
                </a:solidFill>
              </a:defRPr>
            </a:lvl1pPr>
          </a:lstStyle>
          <a:p>
            <a:r>
              <a:rPr lang="en-US" dirty="0"/>
              <a:t>Click to add optional icon or picture</a:t>
            </a:r>
          </a:p>
        </p:txBody>
      </p:sp>
      <p:sp>
        <p:nvSpPr>
          <p:cNvPr id="8" name="Subtitle 2"/>
          <p:cNvSpPr>
            <a:spLocks noGrp="1"/>
          </p:cNvSpPr>
          <p:nvPr>
            <p:ph type="subTitle" idx="1"/>
            <p:custDataLst>
              <p:tags r:id="rId5"/>
            </p:custDataLst>
          </p:nvPr>
        </p:nvSpPr>
        <p:spPr>
          <a:xfrm>
            <a:off x="0" y="4000102"/>
            <a:ext cx="3429000" cy="1143398"/>
          </a:xfrm>
          <a:prstGeom prst="rect">
            <a:avLst/>
          </a:prstGeom>
          <a:solidFill>
            <a:schemeClr val="accent1"/>
          </a:solidFill>
        </p:spPr>
        <p:txBody>
          <a:bodyPr lIns="114255" tIns="152340" rIns="76163" bIns="76163">
            <a:noAutofit/>
          </a:bodyPr>
          <a:lstStyle>
            <a:lvl1pPr marL="0" indent="0" algn="l">
              <a:lnSpc>
                <a:spcPct val="80000"/>
              </a:lnSpc>
              <a:buNone/>
              <a:defRPr sz="1350">
                <a:solidFill>
                  <a:srgbClr val="FFFFFF"/>
                </a:solidFill>
                <a:latin typeface="Segoe UI" pitchFamily="34" charset="0"/>
                <a:ea typeface="Segoe UI" pitchFamily="34" charset="0"/>
                <a:cs typeface="Segoe UI" pitchFamily="34" charset="0"/>
              </a:defRPr>
            </a:lvl1pPr>
            <a:lvl2pPr marL="407994" indent="0" algn="ctr">
              <a:buNone/>
              <a:defRPr>
                <a:solidFill>
                  <a:schemeClr val="tx1">
                    <a:tint val="75000"/>
                  </a:schemeClr>
                </a:solidFill>
              </a:defRPr>
            </a:lvl2pPr>
            <a:lvl3pPr marL="815988" indent="0" algn="ctr">
              <a:buNone/>
              <a:defRPr>
                <a:solidFill>
                  <a:schemeClr val="tx1">
                    <a:tint val="75000"/>
                  </a:schemeClr>
                </a:solidFill>
              </a:defRPr>
            </a:lvl3pPr>
            <a:lvl4pPr marL="1223983" indent="0" algn="ctr">
              <a:buNone/>
              <a:defRPr>
                <a:solidFill>
                  <a:schemeClr val="tx1">
                    <a:tint val="75000"/>
                  </a:schemeClr>
                </a:solidFill>
              </a:defRPr>
            </a:lvl4pPr>
            <a:lvl5pPr marL="1631977" indent="0" algn="ctr">
              <a:buNone/>
              <a:defRPr>
                <a:solidFill>
                  <a:schemeClr val="tx1">
                    <a:tint val="75000"/>
                  </a:schemeClr>
                </a:solidFill>
              </a:defRPr>
            </a:lvl5pPr>
            <a:lvl6pPr marL="2039971" indent="0" algn="ctr">
              <a:buNone/>
              <a:defRPr>
                <a:solidFill>
                  <a:schemeClr val="tx1">
                    <a:tint val="75000"/>
                  </a:schemeClr>
                </a:solidFill>
              </a:defRPr>
            </a:lvl6pPr>
            <a:lvl7pPr marL="2447964" indent="0" algn="ctr">
              <a:buNone/>
              <a:defRPr>
                <a:solidFill>
                  <a:schemeClr val="tx1">
                    <a:tint val="75000"/>
                  </a:schemeClr>
                </a:solidFill>
              </a:defRPr>
            </a:lvl7pPr>
            <a:lvl8pPr marL="2855959" indent="0" algn="ctr">
              <a:buNone/>
              <a:defRPr>
                <a:solidFill>
                  <a:schemeClr val="tx1">
                    <a:tint val="75000"/>
                  </a:schemeClr>
                </a:solidFill>
              </a:defRPr>
            </a:lvl8pPr>
            <a:lvl9pPr marL="3263953" indent="0" algn="ctr">
              <a:buNone/>
              <a:defRPr>
                <a:solidFill>
                  <a:schemeClr val="tx1">
                    <a:tint val="75000"/>
                  </a:schemeClr>
                </a:solidFill>
              </a:defRPr>
            </a:lvl9pPr>
          </a:lstStyle>
          <a:p>
            <a:endParaRPr lang="en-US" dirty="0"/>
          </a:p>
        </p:txBody>
      </p:sp>
      <p:sp>
        <p:nvSpPr>
          <p:cNvPr id="9" name="Title 1"/>
          <p:cNvSpPr>
            <a:spLocks noGrp="1"/>
          </p:cNvSpPr>
          <p:nvPr>
            <p:ph type="ctrTitle" hasCustomPrompt="1"/>
            <p:custDataLst>
              <p:tags r:id="rId6"/>
            </p:custDataLst>
          </p:nvPr>
        </p:nvSpPr>
        <p:spPr>
          <a:xfrm>
            <a:off x="0" y="1143000"/>
            <a:ext cx="6286500" cy="2857500"/>
          </a:xfrm>
          <a:prstGeom prst="rect">
            <a:avLst/>
          </a:prstGeom>
          <a:solidFill>
            <a:schemeClr val="accent4"/>
          </a:solidFill>
        </p:spPr>
        <p:txBody>
          <a:bodyPr lIns="114255" tIns="152340" rIns="76163" bIns="76163" anchor="t">
            <a:noAutofit/>
          </a:bodyPr>
          <a:lstStyle>
            <a:lvl1pPr algn="l">
              <a:lnSpc>
                <a:spcPct val="80000"/>
              </a:lnSpc>
              <a:defRPr sz="3300" baseline="0">
                <a:solidFill>
                  <a:srgbClr val="FFFFFF"/>
                </a:solidFill>
                <a:latin typeface="Segoe UI Light" pitchFamily="34" charset="0"/>
                <a:ea typeface="Segoe UI" pitchFamily="34" charset="0"/>
                <a:cs typeface="Segoe UI" pitchFamily="34" charset="0"/>
              </a:defRPr>
            </a:lvl1pPr>
          </a:lstStyle>
          <a:p>
            <a:r>
              <a:rPr lang="en-US" dirty="0"/>
              <a:t>Click to add presentation title</a:t>
            </a:r>
          </a:p>
        </p:txBody>
      </p:sp>
      <p:pic>
        <p:nvPicPr>
          <p:cNvPr id="7" name="Picture 6"/>
          <p:cNvPicPr>
            <a:picLocks noChangeAspect="1"/>
          </p:cNvPicPr>
          <p:nvPr userDrawn="1">
            <p:custDataLst>
              <p:tags r:id="rId7"/>
            </p:custDataLst>
          </p:nvPr>
        </p:nvPicPr>
        <p:blipFill>
          <a:blip r:embed="rId12" cstate="print">
            <a:extLst>
              <a:ext uri="{28A0092B-C50C-407E-A947-70E740481C1C}">
                <a14:useLocalDpi xmlns:a14="http://schemas.microsoft.com/office/drawing/2010/main" val="0"/>
              </a:ext>
            </a:extLst>
          </a:blip>
          <a:stretch>
            <a:fillRect/>
          </a:stretch>
        </p:blipFill>
        <p:spPr>
          <a:xfrm>
            <a:off x="7936905" y="4699603"/>
            <a:ext cx="1207096" cy="443906"/>
          </a:xfrm>
          <a:prstGeom prst="rect">
            <a:avLst/>
          </a:prstGeom>
        </p:spPr>
      </p:pic>
    </p:spTree>
    <p:extLst>
      <p:ext uri="{BB962C8B-B14F-4D97-AF65-F5344CB8AC3E}">
        <p14:creationId xmlns:p14="http://schemas.microsoft.com/office/powerpoint/2010/main" val="179314006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 Specialist Sale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4102" name="think-cell Slide" r:id="rId9" imgW="270" imgH="270" progId="TCLayout.ActiveDocument.1">
                  <p:embed/>
                </p:oleObj>
              </mc:Choice>
              <mc:Fallback>
                <p:oleObj name="think-cell Slide" r:id="rId9" imgW="270" imgH="270" progId="TCLayout.ActiveDocument.1">
                  <p:embed/>
                  <p:pic>
                    <p:nvPicPr>
                      <p:cNvPr id="2" name="Object 1" hidden="1"/>
                      <p:cNvPicPr/>
                      <p:nvPr/>
                    </p:nvPicPr>
                    <p:blipFill>
                      <a:blip r:embed="rId10"/>
                      <a:stretch>
                        <a:fillRect/>
                      </a:stretch>
                    </p:blipFill>
                    <p:spPr>
                      <a:xfrm>
                        <a:off x="1192" y="1192"/>
                        <a:ext cx="1190" cy="1190"/>
                      </a:xfrm>
                      <a:prstGeom prst="rect">
                        <a:avLst/>
                      </a:prstGeom>
                    </p:spPr>
                  </p:pic>
                </p:oleObj>
              </mc:Fallback>
            </mc:AlternateContent>
          </a:graphicData>
        </a:graphic>
      </p:graphicFrame>
      <p:pic>
        <p:nvPicPr>
          <p:cNvPr id="10" name="Picture 9"/>
          <p:cNvPicPr>
            <a:picLocks noChangeAspect="1"/>
          </p:cNvPicPr>
          <p:nvPr userDrawn="1">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 y="212"/>
            <a:ext cx="1142789" cy="1142789"/>
          </a:xfrm>
          <a:prstGeom prst="rect">
            <a:avLst/>
          </a:prstGeom>
        </p:spPr>
      </p:pic>
      <p:sp>
        <p:nvSpPr>
          <p:cNvPr id="12" name="Picture Placeholder 11"/>
          <p:cNvSpPr>
            <a:spLocks noGrp="1"/>
          </p:cNvSpPr>
          <p:nvPr>
            <p:ph type="pic" sz="quarter" idx="13" hasCustomPrompt="1"/>
            <p:custDataLst>
              <p:tags r:id="rId4"/>
            </p:custDataLst>
          </p:nvPr>
        </p:nvSpPr>
        <p:spPr>
          <a:xfrm>
            <a:off x="6286500" y="1143000"/>
            <a:ext cx="2857500" cy="2857500"/>
          </a:xfrm>
          <a:prstGeom prst="rect">
            <a:avLst/>
          </a:prstGeom>
          <a:solidFill>
            <a:schemeClr val="tx2"/>
          </a:solidFill>
          <a:ln>
            <a:noFill/>
          </a:ln>
        </p:spPr>
        <p:txBody>
          <a:bodyPr lIns="76170" tIns="38085" rIns="76170" bIns="38085">
            <a:noAutofit/>
          </a:bodyPr>
          <a:lstStyle>
            <a:lvl1pPr marL="0" indent="0">
              <a:buNone/>
              <a:defRPr>
                <a:solidFill>
                  <a:schemeClr val="bg1"/>
                </a:solidFill>
              </a:defRPr>
            </a:lvl1pPr>
          </a:lstStyle>
          <a:p>
            <a:r>
              <a:rPr lang="en-US" dirty="0"/>
              <a:t>Click to add optional icon or picture</a:t>
            </a:r>
          </a:p>
        </p:txBody>
      </p:sp>
      <p:sp>
        <p:nvSpPr>
          <p:cNvPr id="8" name="Subtitle 2"/>
          <p:cNvSpPr>
            <a:spLocks noGrp="1"/>
          </p:cNvSpPr>
          <p:nvPr>
            <p:ph type="subTitle" idx="1"/>
            <p:custDataLst>
              <p:tags r:id="rId5"/>
            </p:custDataLst>
          </p:nvPr>
        </p:nvSpPr>
        <p:spPr>
          <a:xfrm>
            <a:off x="0" y="4000102"/>
            <a:ext cx="3429000" cy="1143398"/>
          </a:xfrm>
          <a:prstGeom prst="rect">
            <a:avLst/>
          </a:prstGeom>
          <a:solidFill>
            <a:schemeClr val="accent1"/>
          </a:solidFill>
        </p:spPr>
        <p:txBody>
          <a:bodyPr lIns="114255" tIns="152340" rIns="76163" bIns="76163">
            <a:noAutofit/>
          </a:bodyPr>
          <a:lstStyle>
            <a:lvl1pPr marL="0" indent="0" algn="l">
              <a:lnSpc>
                <a:spcPct val="80000"/>
              </a:lnSpc>
              <a:buNone/>
              <a:defRPr sz="1350">
                <a:solidFill>
                  <a:srgbClr val="FFFFFF"/>
                </a:solidFill>
                <a:latin typeface="Segoe UI" pitchFamily="34" charset="0"/>
                <a:ea typeface="Segoe UI" pitchFamily="34" charset="0"/>
                <a:cs typeface="Segoe UI" pitchFamily="34" charset="0"/>
              </a:defRPr>
            </a:lvl1pPr>
            <a:lvl2pPr marL="407994" indent="0" algn="ctr">
              <a:buNone/>
              <a:defRPr>
                <a:solidFill>
                  <a:schemeClr val="tx1">
                    <a:tint val="75000"/>
                  </a:schemeClr>
                </a:solidFill>
              </a:defRPr>
            </a:lvl2pPr>
            <a:lvl3pPr marL="815988" indent="0" algn="ctr">
              <a:buNone/>
              <a:defRPr>
                <a:solidFill>
                  <a:schemeClr val="tx1">
                    <a:tint val="75000"/>
                  </a:schemeClr>
                </a:solidFill>
              </a:defRPr>
            </a:lvl3pPr>
            <a:lvl4pPr marL="1223983" indent="0" algn="ctr">
              <a:buNone/>
              <a:defRPr>
                <a:solidFill>
                  <a:schemeClr val="tx1">
                    <a:tint val="75000"/>
                  </a:schemeClr>
                </a:solidFill>
              </a:defRPr>
            </a:lvl4pPr>
            <a:lvl5pPr marL="1631977" indent="0" algn="ctr">
              <a:buNone/>
              <a:defRPr>
                <a:solidFill>
                  <a:schemeClr val="tx1">
                    <a:tint val="75000"/>
                  </a:schemeClr>
                </a:solidFill>
              </a:defRPr>
            </a:lvl5pPr>
            <a:lvl6pPr marL="2039971" indent="0" algn="ctr">
              <a:buNone/>
              <a:defRPr>
                <a:solidFill>
                  <a:schemeClr val="tx1">
                    <a:tint val="75000"/>
                  </a:schemeClr>
                </a:solidFill>
              </a:defRPr>
            </a:lvl6pPr>
            <a:lvl7pPr marL="2447964" indent="0" algn="ctr">
              <a:buNone/>
              <a:defRPr>
                <a:solidFill>
                  <a:schemeClr val="tx1">
                    <a:tint val="75000"/>
                  </a:schemeClr>
                </a:solidFill>
              </a:defRPr>
            </a:lvl7pPr>
            <a:lvl8pPr marL="2855959" indent="0" algn="ctr">
              <a:buNone/>
              <a:defRPr>
                <a:solidFill>
                  <a:schemeClr val="tx1">
                    <a:tint val="75000"/>
                  </a:schemeClr>
                </a:solidFill>
              </a:defRPr>
            </a:lvl8pPr>
            <a:lvl9pPr marL="3263953" indent="0" algn="ctr">
              <a:buNone/>
              <a:defRPr>
                <a:solidFill>
                  <a:schemeClr val="tx1">
                    <a:tint val="75000"/>
                  </a:schemeClr>
                </a:solidFill>
              </a:defRPr>
            </a:lvl9pPr>
          </a:lstStyle>
          <a:p>
            <a:endParaRPr lang="en-US" dirty="0"/>
          </a:p>
        </p:txBody>
      </p:sp>
      <p:sp>
        <p:nvSpPr>
          <p:cNvPr id="9" name="Title 1"/>
          <p:cNvSpPr>
            <a:spLocks noGrp="1"/>
          </p:cNvSpPr>
          <p:nvPr>
            <p:ph type="ctrTitle" hasCustomPrompt="1"/>
            <p:custDataLst>
              <p:tags r:id="rId6"/>
            </p:custDataLst>
          </p:nvPr>
        </p:nvSpPr>
        <p:spPr>
          <a:xfrm>
            <a:off x="0" y="1143000"/>
            <a:ext cx="6286500" cy="2857500"/>
          </a:xfrm>
          <a:prstGeom prst="rect">
            <a:avLst/>
          </a:prstGeom>
          <a:solidFill>
            <a:schemeClr val="accent4"/>
          </a:solidFill>
        </p:spPr>
        <p:txBody>
          <a:bodyPr lIns="114255" tIns="152340" rIns="76163" bIns="76163" anchor="t">
            <a:noAutofit/>
          </a:bodyPr>
          <a:lstStyle>
            <a:lvl1pPr algn="l">
              <a:lnSpc>
                <a:spcPct val="80000"/>
              </a:lnSpc>
              <a:defRPr sz="3300" baseline="0">
                <a:solidFill>
                  <a:srgbClr val="FFFFFF"/>
                </a:solidFill>
                <a:latin typeface="Segoe UI Light" pitchFamily="34" charset="0"/>
                <a:ea typeface="Segoe UI" pitchFamily="34" charset="0"/>
                <a:cs typeface="Segoe UI" pitchFamily="34" charset="0"/>
              </a:defRPr>
            </a:lvl1pPr>
          </a:lstStyle>
          <a:p>
            <a:r>
              <a:rPr lang="en-US" dirty="0"/>
              <a:t>Click to add presentation title</a:t>
            </a:r>
          </a:p>
        </p:txBody>
      </p:sp>
      <p:pic>
        <p:nvPicPr>
          <p:cNvPr id="7" name="Picture 6"/>
          <p:cNvPicPr>
            <a:picLocks noChangeAspect="1"/>
          </p:cNvPicPr>
          <p:nvPr userDrawn="1">
            <p:custDataLst>
              <p:tags r:id="rId7"/>
            </p:custDataLst>
          </p:nvPr>
        </p:nvPicPr>
        <p:blipFill>
          <a:blip r:embed="rId12" cstate="print">
            <a:extLst>
              <a:ext uri="{28A0092B-C50C-407E-A947-70E740481C1C}">
                <a14:useLocalDpi xmlns:a14="http://schemas.microsoft.com/office/drawing/2010/main" val="0"/>
              </a:ext>
            </a:extLst>
          </a:blip>
          <a:stretch>
            <a:fillRect/>
          </a:stretch>
        </p:blipFill>
        <p:spPr>
          <a:xfrm>
            <a:off x="7936905" y="4699603"/>
            <a:ext cx="1207096" cy="443906"/>
          </a:xfrm>
          <a:prstGeom prst="rect">
            <a:avLst/>
          </a:prstGeom>
        </p:spPr>
      </p:pic>
    </p:spTree>
    <p:extLst>
      <p:ext uri="{BB962C8B-B14F-4D97-AF65-F5344CB8AC3E}">
        <p14:creationId xmlns:p14="http://schemas.microsoft.com/office/powerpoint/2010/main" val="12538195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 Enterprise Partner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5126" name="think-cell Slide" r:id="rId9" imgW="270" imgH="270" progId="TCLayout.ActiveDocument.1">
                  <p:embed/>
                </p:oleObj>
              </mc:Choice>
              <mc:Fallback>
                <p:oleObj name="think-cell Slide" r:id="rId9" imgW="270" imgH="270" progId="TCLayout.ActiveDocument.1">
                  <p:embed/>
                  <p:pic>
                    <p:nvPicPr>
                      <p:cNvPr id="2" name="Object 1" hidden="1"/>
                      <p:cNvPicPr/>
                      <p:nvPr/>
                    </p:nvPicPr>
                    <p:blipFill>
                      <a:blip r:embed="rId10"/>
                      <a:stretch>
                        <a:fillRect/>
                      </a:stretch>
                    </p:blipFill>
                    <p:spPr>
                      <a:xfrm>
                        <a:off x="1192" y="1192"/>
                        <a:ext cx="1190" cy="1190"/>
                      </a:xfrm>
                      <a:prstGeom prst="rect">
                        <a:avLst/>
                      </a:prstGeom>
                    </p:spPr>
                  </p:pic>
                </p:oleObj>
              </mc:Fallback>
            </mc:AlternateContent>
          </a:graphicData>
        </a:graphic>
      </p:graphicFrame>
      <p:pic>
        <p:nvPicPr>
          <p:cNvPr id="13" name="Picture 12"/>
          <p:cNvPicPr>
            <a:picLocks noChangeAspect="1"/>
          </p:cNvPicPr>
          <p:nvPr userDrawn="1">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 y="212"/>
            <a:ext cx="1142789" cy="1142789"/>
          </a:xfrm>
          <a:prstGeom prst="rect">
            <a:avLst/>
          </a:prstGeom>
        </p:spPr>
      </p:pic>
      <p:sp>
        <p:nvSpPr>
          <p:cNvPr id="12" name="Picture Placeholder 11"/>
          <p:cNvSpPr>
            <a:spLocks noGrp="1"/>
          </p:cNvSpPr>
          <p:nvPr>
            <p:ph type="pic" sz="quarter" idx="13" hasCustomPrompt="1"/>
            <p:custDataLst>
              <p:tags r:id="rId4"/>
            </p:custDataLst>
          </p:nvPr>
        </p:nvSpPr>
        <p:spPr>
          <a:xfrm>
            <a:off x="6286500" y="1143000"/>
            <a:ext cx="2857500" cy="2857500"/>
          </a:xfrm>
          <a:prstGeom prst="rect">
            <a:avLst/>
          </a:prstGeom>
          <a:solidFill>
            <a:schemeClr val="tx2"/>
          </a:solidFill>
          <a:ln>
            <a:noFill/>
          </a:ln>
        </p:spPr>
        <p:txBody>
          <a:bodyPr lIns="76170" tIns="38085" rIns="76170" bIns="38085">
            <a:noAutofit/>
          </a:bodyPr>
          <a:lstStyle>
            <a:lvl1pPr marL="0" indent="0">
              <a:buNone/>
              <a:defRPr>
                <a:solidFill>
                  <a:schemeClr val="bg1"/>
                </a:solidFill>
              </a:defRPr>
            </a:lvl1pPr>
          </a:lstStyle>
          <a:p>
            <a:r>
              <a:rPr lang="en-US" dirty="0"/>
              <a:t>Click to add optional icon or picture</a:t>
            </a:r>
          </a:p>
        </p:txBody>
      </p:sp>
      <p:sp>
        <p:nvSpPr>
          <p:cNvPr id="8" name="Subtitle 2"/>
          <p:cNvSpPr>
            <a:spLocks noGrp="1"/>
          </p:cNvSpPr>
          <p:nvPr>
            <p:ph type="subTitle" idx="1"/>
            <p:custDataLst>
              <p:tags r:id="rId5"/>
            </p:custDataLst>
          </p:nvPr>
        </p:nvSpPr>
        <p:spPr>
          <a:xfrm>
            <a:off x="0" y="4000102"/>
            <a:ext cx="3429000" cy="1143398"/>
          </a:xfrm>
          <a:prstGeom prst="rect">
            <a:avLst/>
          </a:prstGeom>
          <a:solidFill>
            <a:schemeClr val="accent1"/>
          </a:solidFill>
        </p:spPr>
        <p:txBody>
          <a:bodyPr lIns="114255" tIns="152340" rIns="76163" bIns="76163">
            <a:noAutofit/>
          </a:bodyPr>
          <a:lstStyle>
            <a:lvl1pPr marL="0" indent="0" algn="l">
              <a:lnSpc>
                <a:spcPct val="80000"/>
              </a:lnSpc>
              <a:buNone/>
              <a:defRPr sz="1350">
                <a:solidFill>
                  <a:srgbClr val="FFFFFF"/>
                </a:solidFill>
                <a:latin typeface="Segoe UI" pitchFamily="34" charset="0"/>
                <a:ea typeface="Segoe UI" pitchFamily="34" charset="0"/>
                <a:cs typeface="Segoe UI" pitchFamily="34" charset="0"/>
              </a:defRPr>
            </a:lvl1pPr>
            <a:lvl2pPr marL="407994" indent="0" algn="ctr">
              <a:buNone/>
              <a:defRPr>
                <a:solidFill>
                  <a:schemeClr val="tx1">
                    <a:tint val="75000"/>
                  </a:schemeClr>
                </a:solidFill>
              </a:defRPr>
            </a:lvl2pPr>
            <a:lvl3pPr marL="815988" indent="0" algn="ctr">
              <a:buNone/>
              <a:defRPr>
                <a:solidFill>
                  <a:schemeClr val="tx1">
                    <a:tint val="75000"/>
                  </a:schemeClr>
                </a:solidFill>
              </a:defRPr>
            </a:lvl3pPr>
            <a:lvl4pPr marL="1223983" indent="0" algn="ctr">
              <a:buNone/>
              <a:defRPr>
                <a:solidFill>
                  <a:schemeClr val="tx1">
                    <a:tint val="75000"/>
                  </a:schemeClr>
                </a:solidFill>
              </a:defRPr>
            </a:lvl4pPr>
            <a:lvl5pPr marL="1631977" indent="0" algn="ctr">
              <a:buNone/>
              <a:defRPr>
                <a:solidFill>
                  <a:schemeClr val="tx1">
                    <a:tint val="75000"/>
                  </a:schemeClr>
                </a:solidFill>
              </a:defRPr>
            </a:lvl5pPr>
            <a:lvl6pPr marL="2039971" indent="0" algn="ctr">
              <a:buNone/>
              <a:defRPr>
                <a:solidFill>
                  <a:schemeClr val="tx1">
                    <a:tint val="75000"/>
                  </a:schemeClr>
                </a:solidFill>
              </a:defRPr>
            </a:lvl6pPr>
            <a:lvl7pPr marL="2447964" indent="0" algn="ctr">
              <a:buNone/>
              <a:defRPr>
                <a:solidFill>
                  <a:schemeClr val="tx1">
                    <a:tint val="75000"/>
                  </a:schemeClr>
                </a:solidFill>
              </a:defRPr>
            </a:lvl7pPr>
            <a:lvl8pPr marL="2855959" indent="0" algn="ctr">
              <a:buNone/>
              <a:defRPr>
                <a:solidFill>
                  <a:schemeClr val="tx1">
                    <a:tint val="75000"/>
                  </a:schemeClr>
                </a:solidFill>
              </a:defRPr>
            </a:lvl8pPr>
            <a:lvl9pPr marL="3263953" indent="0" algn="ctr">
              <a:buNone/>
              <a:defRPr>
                <a:solidFill>
                  <a:schemeClr val="tx1">
                    <a:tint val="75000"/>
                  </a:schemeClr>
                </a:solidFill>
              </a:defRPr>
            </a:lvl9pPr>
          </a:lstStyle>
          <a:p>
            <a:endParaRPr lang="en-US" dirty="0"/>
          </a:p>
        </p:txBody>
      </p:sp>
      <p:sp>
        <p:nvSpPr>
          <p:cNvPr id="9" name="Title 1"/>
          <p:cNvSpPr>
            <a:spLocks noGrp="1"/>
          </p:cNvSpPr>
          <p:nvPr>
            <p:ph type="ctrTitle" hasCustomPrompt="1"/>
            <p:custDataLst>
              <p:tags r:id="rId6"/>
            </p:custDataLst>
          </p:nvPr>
        </p:nvSpPr>
        <p:spPr>
          <a:xfrm>
            <a:off x="0" y="1143000"/>
            <a:ext cx="6286500" cy="2857500"/>
          </a:xfrm>
          <a:prstGeom prst="rect">
            <a:avLst/>
          </a:prstGeom>
          <a:solidFill>
            <a:schemeClr val="accent4"/>
          </a:solidFill>
        </p:spPr>
        <p:txBody>
          <a:bodyPr lIns="114255" tIns="152340" rIns="76163" bIns="76163" anchor="t">
            <a:noAutofit/>
          </a:bodyPr>
          <a:lstStyle>
            <a:lvl1pPr algn="l">
              <a:lnSpc>
                <a:spcPct val="80000"/>
              </a:lnSpc>
              <a:defRPr sz="3300" baseline="0">
                <a:solidFill>
                  <a:srgbClr val="FFFFFF"/>
                </a:solidFill>
                <a:latin typeface="Segoe UI Light" pitchFamily="34" charset="0"/>
                <a:ea typeface="Segoe UI" pitchFamily="34" charset="0"/>
                <a:cs typeface="Segoe UI" pitchFamily="34" charset="0"/>
              </a:defRPr>
            </a:lvl1pPr>
          </a:lstStyle>
          <a:p>
            <a:r>
              <a:rPr lang="en-US" dirty="0"/>
              <a:t>Click to add presentation title</a:t>
            </a:r>
          </a:p>
        </p:txBody>
      </p:sp>
      <p:pic>
        <p:nvPicPr>
          <p:cNvPr id="7" name="Picture 6"/>
          <p:cNvPicPr>
            <a:picLocks noChangeAspect="1"/>
          </p:cNvPicPr>
          <p:nvPr userDrawn="1">
            <p:custDataLst>
              <p:tags r:id="rId7"/>
            </p:custDataLst>
          </p:nvPr>
        </p:nvPicPr>
        <p:blipFill>
          <a:blip r:embed="rId12" cstate="print">
            <a:extLst>
              <a:ext uri="{28A0092B-C50C-407E-A947-70E740481C1C}">
                <a14:useLocalDpi xmlns:a14="http://schemas.microsoft.com/office/drawing/2010/main" val="0"/>
              </a:ext>
            </a:extLst>
          </a:blip>
          <a:stretch>
            <a:fillRect/>
          </a:stretch>
        </p:blipFill>
        <p:spPr>
          <a:xfrm>
            <a:off x="7936905" y="4699603"/>
            <a:ext cx="1207096" cy="443906"/>
          </a:xfrm>
          <a:prstGeom prst="rect">
            <a:avLst/>
          </a:prstGeom>
        </p:spPr>
      </p:pic>
    </p:spTree>
    <p:extLst>
      <p:ext uri="{BB962C8B-B14F-4D97-AF65-F5344CB8AC3E}">
        <p14:creationId xmlns:p14="http://schemas.microsoft.com/office/powerpoint/2010/main" val="178878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Transition optio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Wipro.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211235" cy="5174769"/>
          </a:xfrm>
          <a:prstGeom prst="rect">
            <a:avLst/>
          </a:prstGeom>
        </p:spPr>
      </p:pic>
      <p:sp>
        <p:nvSpPr>
          <p:cNvPr id="4" name="Rectangle 3"/>
          <p:cNvSpPr/>
          <p:nvPr userDrawn="1"/>
        </p:nvSpPr>
        <p:spPr bwMode="auto">
          <a:xfrm>
            <a:off x="2259509" y="3411283"/>
            <a:ext cx="6951726" cy="1743067"/>
          </a:xfrm>
          <a:prstGeom prst="rect">
            <a:avLst/>
          </a:prstGeom>
          <a:solidFill>
            <a:schemeClr val="accent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24454" y="3409950"/>
            <a:ext cx="2294092" cy="1744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2587408" y="3486442"/>
            <a:ext cx="6281955" cy="1083374"/>
          </a:xfrm>
        </p:spPr>
        <p:txBody>
          <a:bodyPr anchor="b"/>
          <a:lstStyle>
            <a:lvl1pPr marL="0" indent="0">
              <a:lnSpc>
                <a:spcPct val="80000"/>
              </a:lnSpc>
              <a:buNone/>
              <a:defRPr sz="4400" i="0" spc="-75" baseline="0">
                <a:solidFill>
                  <a:schemeClr val="bg1"/>
                </a:solidFill>
                <a:latin typeface="Segoe UI Light"/>
                <a:cs typeface="Segoe UI Light"/>
              </a:defRPr>
            </a:lvl1pPr>
          </a:lstStyle>
          <a:p>
            <a:pPr lvl="0"/>
            <a:r>
              <a:rPr lang="en-US"/>
              <a:t>Click to edit Master text styles</a:t>
            </a:r>
          </a:p>
        </p:txBody>
      </p:sp>
      <p:sp>
        <p:nvSpPr>
          <p:cNvPr id="7" name="Text Placeholder 8"/>
          <p:cNvSpPr>
            <a:spLocks noGrp="1"/>
          </p:cNvSpPr>
          <p:nvPr>
            <p:ph type="body" sz="quarter" idx="11" hasCustomPrompt="1"/>
          </p:nvPr>
        </p:nvSpPr>
        <p:spPr>
          <a:xfrm>
            <a:off x="2587409" y="4566952"/>
            <a:ext cx="4172936" cy="393954"/>
          </a:xfrm>
        </p:spPr>
        <p:txBody>
          <a:bodyPr/>
          <a:lstStyle>
            <a:lvl1pPr marL="0" indent="0">
              <a:buNone/>
              <a:defRPr spc="-75" baseline="0">
                <a:solidFill>
                  <a:schemeClr val="bg1"/>
                </a:solidFill>
                <a:latin typeface="Segoe UI Light"/>
                <a:cs typeface="Segoe UI Light"/>
              </a:defRPr>
            </a:lvl1pPr>
          </a:lstStyle>
          <a:p>
            <a:pPr lvl="0"/>
            <a:r>
              <a:rPr lang="en-US" dirty="0"/>
              <a:t>Speaker Title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42648"/>
            <a:ext cx="2182397" cy="705502"/>
          </a:xfrm>
          <a:prstGeom prst="rect">
            <a:avLst/>
          </a:prstGeom>
        </p:spPr>
      </p:pic>
    </p:spTree>
    <p:extLst>
      <p:ext uri="{BB962C8B-B14F-4D97-AF65-F5344CB8AC3E}">
        <p14:creationId xmlns:p14="http://schemas.microsoft.com/office/powerpoint/2010/main" val="352018583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 WW Industry &amp; Global Accoun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6150" name="think-cell Slide" r:id="rId9" imgW="270" imgH="270" progId="TCLayout.ActiveDocument.1">
                  <p:embed/>
                </p:oleObj>
              </mc:Choice>
              <mc:Fallback>
                <p:oleObj name="think-cell Slide" r:id="rId9" imgW="270" imgH="270" progId="TCLayout.ActiveDocument.1">
                  <p:embed/>
                  <p:pic>
                    <p:nvPicPr>
                      <p:cNvPr id="2" name="Object 1" hidden="1"/>
                      <p:cNvPicPr/>
                      <p:nvPr/>
                    </p:nvPicPr>
                    <p:blipFill>
                      <a:blip r:embed="rId10"/>
                      <a:stretch>
                        <a:fillRect/>
                      </a:stretch>
                    </p:blipFill>
                    <p:spPr>
                      <a:xfrm>
                        <a:off x="1192" y="1192"/>
                        <a:ext cx="1190" cy="1190"/>
                      </a:xfrm>
                      <a:prstGeom prst="rect">
                        <a:avLst/>
                      </a:prstGeom>
                    </p:spPr>
                  </p:pic>
                </p:oleObj>
              </mc:Fallback>
            </mc:AlternateContent>
          </a:graphicData>
        </a:graphic>
      </p:graphicFrame>
      <p:pic>
        <p:nvPicPr>
          <p:cNvPr id="10" name="Picture 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 y="212"/>
            <a:ext cx="1142789" cy="1142789"/>
          </a:xfrm>
          <a:prstGeom prst="rect">
            <a:avLst/>
          </a:prstGeom>
        </p:spPr>
      </p:pic>
      <p:sp>
        <p:nvSpPr>
          <p:cNvPr id="12" name="Picture Placeholder 11"/>
          <p:cNvSpPr>
            <a:spLocks noGrp="1"/>
          </p:cNvSpPr>
          <p:nvPr>
            <p:ph type="pic" sz="quarter" idx="13" hasCustomPrompt="1"/>
            <p:custDataLst>
              <p:tags r:id="rId4"/>
            </p:custDataLst>
          </p:nvPr>
        </p:nvSpPr>
        <p:spPr>
          <a:xfrm>
            <a:off x="6286500" y="1143000"/>
            <a:ext cx="2857500" cy="2857500"/>
          </a:xfrm>
          <a:prstGeom prst="rect">
            <a:avLst/>
          </a:prstGeom>
          <a:solidFill>
            <a:schemeClr val="tx2"/>
          </a:solidFill>
          <a:ln>
            <a:noFill/>
          </a:ln>
        </p:spPr>
        <p:txBody>
          <a:bodyPr lIns="76170" tIns="38085" rIns="76170" bIns="38085">
            <a:noAutofit/>
          </a:bodyPr>
          <a:lstStyle>
            <a:lvl1pPr marL="0" indent="0">
              <a:buNone/>
              <a:defRPr>
                <a:solidFill>
                  <a:schemeClr val="bg1"/>
                </a:solidFill>
              </a:defRPr>
            </a:lvl1pPr>
          </a:lstStyle>
          <a:p>
            <a:r>
              <a:rPr lang="en-US" dirty="0"/>
              <a:t>Click to add optional icon or picture</a:t>
            </a:r>
          </a:p>
        </p:txBody>
      </p:sp>
      <p:sp>
        <p:nvSpPr>
          <p:cNvPr id="8" name="Subtitle 2"/>
          <p:cNvSpPr>
            <a:spLocks noGrp="1"/>
          </p:cNvSpPr>
          <p:nvPr>
            <p:ph type="subTitle" idx="1"/>
            <p:custDataLst>
              <p:tags r:id="rId5"/>
            </p:custDataLst>
          </p:nvPr>
        </p:nvSpPr>
        <p:spPr>
          <a:xfrm>
            <a:off x="0" y="4000102"/>
            <a:ext cx="3429000" cy="1143398"/>
          </a:xfrm>
          <a:prstGeom prst="rect">
            <a:avLst/>
          </a:prstGeom>
          <a:solidFill>
            <a:schemeClr val="accent1"/>
          </a:solidFill>
        </p:spPr>
        <p:txBody>
          <a:bodyPr lIns="114255" tIns="152340" rIns="76163" bIns="76163">
            <a:noAutofit/>
          </a:bodyPr>
          <a:lstStyle>
            <a:lvl1pPr marL="0" indent="0" algn="l">
              <a:lnSpc>
                <a:spcPct val="80000"/>
              </a:lnSpc>
              <a:buNone/>
              <a:defRPr sz="1350">
                <a:solidFill>
                  <a:srgbClr val="FFFFFF"/>
                </a:solidFill>
                <a:latin typeface="Segoe UI" pitchFamily="34" charset="0"/>
                <a:ea typeface="Segoe UI" pitchFamily="34" charset="0"/>
                <a:cs typeface="Segoe UI" pitchFamily="34" charset="0"/>
              </a:defRPr>
            </a:lvl1pPr>
            <a:lvl2pPr marL="407994" indent="0" algn="ctr">
              <a:buNone/>
              <a:defRPr>
                <a:solidFill>
                  <a:schemeClr val="tx1">
                    <a:tint val="75000"/>
                  </a:schemeClr>
                </a:solidFill>
              </a:defRPr>
            </a:lvl2pPr>
            <a:lvl3pPr marL="815988" indent="0" algn="ctr">
              <a:buNone/>
              <a:defRPr>
                <a:solidFill>
                  <a:schemeClr val="tx1">
                    <a:tint val="75000"/>
                  </a:schemeClr>
                </a:solidFill>
              </a:defRPr>
            </a:lvl3pPr>
            <a:lvl4pPr marL="1223983" indent="0" algn="ctr">
              <a:buNone/>
              <a:defRPr>
                <a:solidFill>
                  <a:schemeClr val="tx1">
                    <a:tint val="75000"/>
                  </a:schemeClr>
                </a:solidFill>
              </a:defRPr>
            </a:lvl4pPr>
            <a:lvl5pPr marL="1631977" indent="0" algn="ctr">
              <a:buNone/>
              <a:defRPr>
                <a:solidFill>
                  <a:schemeClr val="tx1">
                    <a:tint val="75000"/>
                  </a:schemeClr>
                </a:solidFill>
              </a:defRPr>
            </a:lvl5pPr>
            <a:lvl6pPr marL="2039971" indent="0" algn="ctr">
              <a:buNone/>
              <a:defRPr>
                <a:solidFill>
                  <a:schemeClr val="tx1">
                    <a:tint val="75000"/>
                  </a:schemeClr>
                </a:solidFill>
              </a:defRPr>
            </a:lvl6pPr>
            <a:lvl7pPr marL="2447964" indent="0" algn="ctr">
              <a:buNone/>
              <a:defRPr>
                <a:solidFill>
                  <a:schemeClr val="tx1">
                    <a:tint val="75000"/>
                  </a:schemeClr>
                </a:solidFill>
              </a:defRPr>
            </a:lvl7pPr>
            <a:lvl8pPr marL="2855959" indent="0" algn="ctr">
              <a:buNone/>
              <a:defRPr>
                <a:solidFill>
                  <a:schemeClr val="tx1">
                    <a:tint val="75000"/>
                  </a:schemeClr>
                </a:solidFill>
              </a:defRPr>
            </a:lvl8pPr>
            <a:lvl9pPr marL="3263953" indent="0" algn="ctr">
              <a:buNone/>
              <a:defRPr>
                <a:solidFill>
                  <a:schemeClr val="tx1">
                    <a:tint val="75000"/>
                  </a:schemeClr>
                </a:solidFill>
              </a:defRPr>
            </a:lvl9pPr>
          </a:lstStyle>
          <a:p>
            <a:endParaRPr lang="en-US" dirty="0"/>
          </a:p>
        </p:txBody>
      </p:sp>
      <p:sp>
        <p:nvSpPr>
          <p:cNvPr id="9" name="Title 1"/>
          <p:cNvSpPr>
            <a:spLocks noGrp="1"/>
          </p:cNvSpPr>
          <p:nvPr>
            <p:ph type="ctrTitle" hasCustomPrompt="1"/>
            <p:custDataLst>
              <p:tags r:id="rId6"/>
            </p:custDataLst>
          </p:nvPr>
        </p:nvSpPr>
        <p:spPr>
          <a:xfrm>
            <a:off x="0" y="1143000"/>
            <a:ext cx="6286500" cy="2857500"/>
          </a:xfrm>
          <a:prstGeom prst="rect">
            <a:avLst/>
          </a:prstGeom>
          <a:solidFill>
            <a:schemeClr val="accent4"/>
          </a:solidFill>
        </p:spPr>
        <p:txBody>
          <a:bodyPr lIns="114255" tIns="152340" rIns="76163" bIns="76163" anchor="t">
            <a:noAutofit/>
          </a:bodyPr>
          <a:lstStyle>
            <a:lvl1pPr algn="l">
              <a:lnSpc>
                <a:spcPct val="80000"/>
              </a:lnSpc>
              <a:defRPr sz="3300" baseline="0">
                <a:solidFill>
                  <a:srgbClr val="FFFFFF"/>
                </a:solidFill>
                <a:latin typeface="Segoe UI Light" pitchFamily="34" charset="0"/>
                <a:ea typeface="Segoe UI" pitchFamily="34" charset="0"/>
                <a:cs typeface="Segoe UI" pitchFamily="34" charset="0"/>
              </a:defRPr>
            </a:lvl1pPr>
          </a:lstStyle>
          <a:p>
            <a:r>
              <a:rPr lang="en-US" dirty="0"/>
              <a:t>Click to add presentation title</a:t>
            </a:r>
          </a:p>
        </p:txBody>
      </p:sp>
      <p:pic>
        <p:nvPicPr>
          <p:cNvPr id="7" name="Picture 6"/>
          <p:cNvPicPr>
            <a:picLocks noChangeAspect="1"/>
          </p:cNvPicPr>
          <p:nvPr userDrawn="1">
            <p:custDataLst>
              <p:tags r:id="rId7"/>
            </p:custDataLst>
          </p:nvPr>
        </p:nvPicPr>
        <p:blipFill>
          <a:blip r:embed="rId12" cstate="print">
            <a:extLst>
              <a:ext uri="{28A0092B-C50C-407E-A947-70E740481C1C}">
                <a14:useLocalDpi xmlns:a14="http://schemas.microsoft.com/office/drawing/2010/main" val="0"/>
              </a:ext>
            </a:extLst>
          </a:blip>
          <a:stretch>
            <a:fillRect/>
          </a:stretch>
        </p:blipFill>
        <p:spPr>
          <a:xfrm>
            <a:off x="7936905" y="4699603"/>
            <a:ext cx="1207096" cy="443906"/>
          </a:xfrm>
          <a:prstGeom prst="rect">
            <a:avLst/>
          </a:prstGeom>
        </p:spPr>
      </p:pic>
    </p:spTree>
    <p:extLst>
      <p:ext uri="{BB962C8B-B14F-4D97-AF65-F5344CB8AC3E}">
        <p14:creationId xmlns:p14="http://schemas.microsoft.com/office/powerpoint/2010/main" val="362592151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Sales Excellenc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7174" name="think-cell Slide" r:id="rId9" imgW="270" imgH="270" progId="TCLayout.ActiveDocument.1">
                  <p:embed/>
                </p:oleObj>
              </mc:Choice>
              <mc:Fallback>
                <p:oleObj name="think-cell Slide" r:id="rId9" imgW="270" imgH="270" progId="TCLayout.ActiveDocument.1">
                  <p:embed/>
                  <p:pic>
                    <p:nvPicPr>
                      <p:cNvPr id="2" name="Object 1" hidden="1"/>
                      <p:cNvPicPr/>
                      <p:nvPr/>
                    </p:nvPicPr>
                    <p:blipFill>
                      <a:blip r:embed="rId10"/>
                      <a:stretch>
                        <a:fillRect/>
                      </a:stretch>
                    </p:blipFill>
                    <p:spPr>
                      <a:xfrm>
                        <a:off x="1192" y="1192"/>
                        <a:ext cx="1190" cy="1190"/>
                      </a:xfrm>
                      <a:prstGeom prst="rect">
                        <a:avLst/>
                      </a:prstGeom>
                    </p:spPr>
                  </p:pic>
                </p:oleObj>
              </mc:Fallback>
            </mc:AlternateContent>
          </a:graphicData>
        </a:graphic>
      </p:graphicFrame>
      <p:pic>
        <p:nvPicPr>
          <p:cNvPr id="10" name="Picture 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 y="212"/>
            <a:ext cx="1142789" cy="1142789"/>
          </a:xfrm>
          <a:prstGeom prst="rect">
            <a:avLst/>
          </a:prstGeom>
        </p:spPr>
      </p:pic>
      <p:sp>
        <p:nvSpPr>
          <p:cNvPr id="12" name="Picture Placeholder 11"/>
          <p:cNvSpPr>
            <a:spLocks noGrp="1"/>
          </p:cNvSpPr>
          <p:nvPr>
            <p:ph type="pic" sz="quarter" idx="13" hasCustomPrompt="1"/>
            <p:custDataLst>
              <p:tags r:id="rId4"/>
            </p:custDataLst>
          </p:nvPr>
        </p:nvSpPr>
        <p:spPr>
          <a:xfrm>
            <a:off x="6286500" y="1143000"/>
            <a:ext cx="2857500" cy="2857500"/>
          </a:xfrm>
          <a:prstGeom prst="rect">
            <a:avLst/>
          </a:prstGeom>
          <a:solidFill>
            <a:schemeClr val="tx2"/>
          </a:solidFill>
          <a:ln>
            <a:noFill/>
          </a:ln>
        </p:spPr>
        <p:txBody>
          <a:bodyPr lIns="76170" tIns="38085" rIns="76170" bIns="38085">
            <a:noAutofit/>
          </a:bodyPr>
          <a:lstStyle>
            <a:lvl1pPr marL="0" indent="0">
              <a:buNone/>
              <a:defRPr>
                <a:solidFill>
                  <a:schemeClr val="bg1"/>
                </a:solidFill>
              </a:defRPr>
            </a:lvl1pPr>
          </a:lstStyle>
          <a:p>
            <a:r>
              <a:rPr lang="en-US" dirty="0"/>
              <a:t>Click to add optional icon or picture</a:t>
            </a:r>
          </a:p>
        </p:txBody>
      </p:sp>
      <p:sp>
        <p:nvSpPr>
          <p:cNvPr id="7" name="Subtitle 2"/>
          <p:cNvSpPr>
            <a:spLocks noGrp="1"/>
          </p:cNvSpPr>
          <p:nvPr>
            <p:ph type="subTitle" idx="1"/>
            <p:custDataLst>
              <p:tags r:id="rId5"/>
            </p:custDataLst>
          </p:nvPr>
        </p:nvSpPr>
        <p:spPr>
          <a:xfrm>
            <a:off x="0" y="4000102"/>
            <a:ext cx="3429000" cy="1143398"/>
          </a:xfrm>
          <a:prstGeom prst="rect">
            <a:avLst/>
          </a:prstGeom>
          <a:solidFill>
            <a:schemeClr val="accent1"/>
          </a:solidFill>
        </p:spPr>
        <p:txBody>
          <a:bodyPr lIns="114255" tIns="152340" rIns="76163" bIns="76163">
            <a:noAutofit/>
          </a:bodyPr>
          <a:lstStyle>
            <a:lvl1pPr marL="0" indent="0" algn="l">
              <a:lnSpc>
                <a:spcPct val="80000"/>
              </a:lnSpc>
              <a:buNone/>
              <a:defRPr sz="1350">
                <a:solidFill>
                  <a:srgbClr val="FFFFFF"/>
                </a:solidFill>
                <a:latin typeface="Segoe UI" pitchFamily="34" charset="0"/>
                <a:ea typeface="Segoe UI" pitchFamily="34" charset="0"/>
                <a:cs typeface="Segoe UI" pitchFamily="34" charset="0"/>
              </a:defRPr>
            </a:lvl1pPr>
            <a:lvl2pPr marL="407994" indent="0" algn="ctr">
              <a:buNone/>
              <a:defRPr>
                <a:solidFill>
                  <a:schemeClr val="tx1">
                    <a:tint val="75000"/>
                  </a:schemeClr>
                </a:solidFill>
              </a:defRPr>
            </a:lvl2pPr>
            <a:lvl3pPr marL="815988" indent="0" algn="ctr">
              <a:buNone/>
              <a:defRPr>
                <a:solidFill>
                  <a:schemeClr val="tx1">
                    <a:tint val="75000"/>
                  </a:schemeClr>
                </a:solidFill>
              </a:defRPr>
            </a:lvl3pPr>
            <a:lvl4pPr marL="1223983" indent="0" algn="ctr">
              <a:buNone/>
              <a:defRPr>
                <a:solidFill>
                  <a:schemeClr val="tx1">
                    <a:tint val="75000"/>
                  </a:schemeClr>
                </a:solidFill>
              </a:defRPr>
            </a:lvl4pPr>
            <a:lvl5pPr marL="1631977" indent="0" algn="ctr">
              <a:buNone/>
              <a:defRPr>
                <a:solidFill>
                  <a:schemeClr val="tx1">
                    <a:tint val="75000"/>
                  </a:schemeClr>
                </a:solidFill>
              </a:defRPr>
            </a:lvl5pPr>
            <a:lvl6pPr marL="2039971" indent="0" algn="ctr">
              <a:buNone/>
              <a:defRPr>
                <a:solidFill>
                  <a:schemeClr val="tx1">
                    <a:tint val="75000"/>
                  </a:schemeClr>
                </a:solidFill>
              </a:defRPr>
            </a:lvl6pPr>
            <a:lvl7pPr marL="2447964" indent="0" algn="ctr">
              <a:buNone/>
              <a:defRPr>
                <a:solidFill>
                  <a:schemeClr val="tx1">
                    <a:tint val="75000"/>
                  </a:schemeClr>
                </a:solidFill>
              </a:defRPr>
            </a:lvl7pPr>
            <a:lvl8pPr marL="2855959" indent="0" algn="ctr">
              <a:buNone/>
              <a:defRPr>
                <a:solidFill>
                  <a:schemeClr val="tx1">
                    <a:tint val="75000"/>
                  </a:schemeClr>
                </a:solidFill>
              </a:defRPr>
            </a:lvl8pPr>
            <a:lvl9pPr marL="3263953" indent="0" algn="ctr">
              <a:buNone/>
              <a:defRPr>
                <a:solidFill>
                  <a:schemeClr val="tx1">
                    <a:tint val="75000"/>
                  </a:schemeClr>
                </a:solidFill>
              </a:defRPr>
            </a:lvl9pPr>
          </a:lstStyle>
          <a:p>
            <a:endParaRPr lang="en-US" dirty="0"/>
          </a:p>
        </p:txBody>
      </p:sp>
      <p:sp>
        <p:nvSpPr>
          <p:cNvPr id="9" name="Title 1"/>
          <p:cNvSpPr>
            <a:spLocks noGrp="1"/>
          </p:cNvSpPr>
          <p:nvPr>
            <p:ph type="ctrTitle" hasCustomPrompt="1"/>
            <p:custDataLst>
              <p:tags r:id="rId6"/>
            </p:custDataLst>
          </p:nvPr>
        </p:nvSpPr>
        <p:spPr>
          <a:xfrm>
            <a:off x="0" y="1143000"/>
            <a:ext cx="6286500" cy="2857500"/>
          </a:xfrm>
          <a:prstGeom prst="rect">
            <a:avLst/>
          </a:prstGeom>
          <a:solidFill>
            <a:schemeClr val="accent4"/>
          </a:solidFill>
        </p:spPr>
        <p:txBody>
          <a:bodyPr lIns="114255" tIns="152340" rIns="76163" bIns="76163" anchor="t">
            <a:noAutofit/>
          </a:bodyPr>
          <a:lstStyle>
            <a:lvl1pPr algn="l">
              <a:lnSpc>
                <a:spcPct val="80000"/>
              </a:lnSpc>
              <a:defRPr sz="3300" baseline="0">
                <a:solidFill>
                  <a:srgbClr val="FFFFFF"/>
                </a:solidFill>
                <a:latin typeface="Segoe UI Light" pitchFamily="34" charset="0"/>
                <a:ea typeface="Segoe UI" pitchFamily="34" charset="0"/>
                <a:cs typeface="Segoe UI" pitchFamily="34" charset="0"/>
              </a:defRPr>
            </a:lvl1pPr>
          </a:lstStyle>
          <a:p>
            <a:r>
              <a:rPr lang="en-US" dirty="0"/>
              <a:t>Click to add presentation title</a:t>
            </a:r>
          </a:p>
        </p:txBody>
      </p:sp>
      <p:pic>
        <p:nvPicPr>
          <p:cNvPr id="8" name="Picture 7"/>
          <p:cNvPicPr>
            <a:picLocks noChangeAspect="1"/>
          </p:cNvPicPr>
          <p:nvPr userDrawn="1">
            <p:custDataLst>
              <p:tags r:id="rId7"/>
            </p:custDataLst>
          </p:nvPr>
        </p:nvPicPr>
        <p:blipFill>
          <a:blip r:embed="rId12" cstate="print">
            <a:extLst>
              <a:ext uri="{28A0092B-C50C-407E-A947-70E740481C1C}">
                <a14:useLocalDpi xmlns:a14="http://schemas.microsoft.com/office/drawing/2010/main" val="0"/>
              </a:ext>
            </a:extLst>
          </a:blip>
          <a:stretch>
            <a:fillRect/>
          </a:stretch>
        </p:blipFill>
        <p:spPr>
          <a:xfrm>
            <a:off x="7936905" y="4699603"/>
            <a:ext cx="1207096" cy="443906"/>
          </a:xfrm>
          <a:prstGeom prst="rect">
            <a:avLst/>
          </a:prstGeom>
        </p:spPr>
      </p:pic>
    </p:spTree>
    <p:extLst>
      <p:ext uri="{BB962C8B-B14F-4D97-AF65-F5344CB8AC3E}">
        <p14:creationId xmlns:p14="http://schemas.microsoft.com/office/powerpoint/2010/main" val="396182994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8198" name="think-cell Slide" r:id="rId8" imgW="270" imgH="270" progId="TCLayout.ActiveDocument.1">
                  <p:embed/>
                </p:oleObj>
              </mc:Choice>
              <mc:Fallback>
                <p:oleObj name="think-cell Slide" r:id="rId8" imgW="270" imgH="270" progId="TCLayout.ActiveDocument.1">
                  <p:embed/>
                  <p:pic>
                    <p:nvPicPr>
                      <p:cNvPr id="3" name="Object 2" hidden="1"/>
                      <p:cNvPicPr/>
                      <p:nvPr/>
                    </p:nvPicPr>
                    <p:blipFill>
                      <a:blip r:embed="rId9"/>
                      <a:stretch>
                        <a:fillRect/>
                      </a:stretch>
                    </p:blipFill>
                    <p:spPr>
                      <a:xfrm>
                        <a:off x="1192" y="1192"/>
                        <a:ext cx="1190" cy="1190"/>
                      </a:xfrm>
                      <a:prstGeom prst="rect">
                        <a:avLst/>
                      </a:prstGeom>
                    </p:spPr>
                  </p:pic>
                </p:oleObj>
              </mc:Fallback>
            </mc:AlternateContent>
          </a:graphicData>
        </a:graphic>
      </p:graphicFrame>
      <p:sp>
        <p:nvSpPr>
          <p:cNvPr id="21" name="Rectangle 20"/>
          <p:cNvSpPr/>
          <p:nvPr userDrawn="1">
            <p:custDataLst>
              <p:tags r:id="rId3"/>
            </p:custDataLst>
          </p:nvPr>
        </p:nvSpPr>
        <p:spPr>
          <a:xfrm>
            <a:off x="6" y="4858950"/>
            <a:ext cx="9143999" cy="28456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sp>
        <p:nvSpPr>
          <p:cNvPr id="9" name="Footer Placeholder 2"/>
          <p:cNvSpPr txBox="1">
            <a:spLocks/>
          </p:cNvSpPr>
          <p:nvPr userDrawn="1">
            <p:custDataLst>
              <p:tags r:id="rId4"/>
            </p:custDataLst>
          </p:nvPr>
        </p:nvSpPr>
        <p:spPr>
          <a:xfrm>
            <a:off x="2" y="4858950"/>
            <a:ext cx="1714500" cy="284560"/>
          </a:xfrm>
          <a:prstGeom prst="rect">
            <a:avLst/>
          </a:prstGeom>
        </p:spPr>
        <p:txBody>
          <a:bodyPr lIns="285638" tIns="28564" rIns="57128" bIns="28564"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endParaRPr lang="en-US" sz="600" dirty="0">
              <a:solidFill>
                <a:srgbClr val="505050"/>
              </a:solidFill>
              <a:ea typeface="Segoe UI" pitchFamily="34" charset="0"/>
              <a:cs typeface="Segoe UI" pitchFamily="34" charset="0"/>
            </a:endParaRPr>
          </a:p>
        </p:txBody>
      </p:sp>
      <p:sp>
        <p:nvSpPr>
          <p:cNvPr id="19" name="Slide Number Placeholder 18"/>
          <p:cNvSpPr>
            <a:spLocks noGrp="1"/>
          </p:cNvSpPr>
          <p:nvPr>
            <p:ph type="sldNum" sz="quarter" idx="15"/>
            <p:custDataLst>
              <p:tags r:id="rId5"/>
            </p:custDataLst>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custDataLst>
              <p:tags r:id="rId6"/>
            </p:custDataLst>
          </p:nvPr>
        </p:nvSpPr>
        <p:spPr/>
        <p:txBody>
          <a:bodyPr/>
          <a:lstStyle/>
          <a:p>
            <a:endParaRPr lang="en-US" dirty="0">
              <a:solidFill>
                <a:srgbClr val="505050"/>
              </a:solidFill>
            </a:endParaRPr>
          </a:p>
        </p:txBody>
      </p:sp>
    </p:spTree>
    <p:extLst>
      <p:ext uri="{BB962C8B-B14F-4D97-AF65-F5344CB8AC3E}">
        <p14:creationId xmlns:p14="http://schemas.microsoft.com/office/powerpoint/2010/main" val="232757870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9222" name="think-cell Slide" r:id="rId9" imgW="270" imgH="270" progId="TCLayout.ActiveDocument.1">
                  <p:embed/>
                </p:oleObj>
              </mc:Choice>
              <mc:Fallback>
                <p:oleObj name="think-cell Slide" r:id="rId9" imgW="270" imgH="270" progId="TCLayout.ActiveDocument.1">
                  <p:embed/>
                  <p:pic>
                    <p:nvPicPr>
                      <p:cNvPr id="3" name="Object 2" hidden="1"/>
                      <p:cNvPicPr/>
                      <p:nvPr/>
                    </p:nvPicPr>
                    <p:blipFill>
                      <a:blip r:embed="rId10"/>
                      <a:stretch>
                        <a:fillRect/>
                      </a:stretch>
                    </p:blipFill>
                    <p:spPr>
                      <a:xfrm>
                        <a:off x="1192" y="1192"/>
                        <a:ext cx="1190" cy="1190"/>
                      </a:xfrm>
                      <a:prstGeom prst="rect">
                        <a:avLst/>
                      </a:prstGeom>
                    </p:spPr>
                  </p:pic>
                </p:oleObj>
              </mc:Fallback>
            </mc:AlternateContent>
          </a:graphicData>
        </a:graphic>
      </p:graphicFrame>
      <p:sp>
        <p:nvSpPr>
          <p:cNvPr id="10" name="Rectangle 9"/>
          <p:cNvSpPr/>
          <p:nvPr userDrawn="1">
            <p:custDataLst>
              <p:tags r:id="rId3"/>
            </p:custDataLst>
          </p:nvPr>
        </p:nvSpPr>
        <p:spPr>
          <a:xfrm>
            <a:off x="6" y="4858950"/>
            <a:ext cx="9143999" cy="28456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sp>
        <p:nvSpPr>
          <p:cNvPr id="2" name="Title 1"/>
          <p:cNvSpPr>
            <a:spLocks noGrp="1"/>
          </p:cNvSpPr>
          <p:nvPr>
            <p:ph type="title"/>
            <p:custDataLst>
              <p:tags r:id="rId4"/>
            </p:custDataLst>
          </p:nvPr>
        </p:nvSpPr>
        <p:spPr>
          <a:xfrm>
            <a:off x="0" y="144018"/>
            <a:ext cx="9144000" cy="484532"/>
          </a:xfrm>
        </p:spPr>
        <p:txBody>
          <a:bodyPr>
            <a:noAutofit/>
          </a:bodyPr>
          <a:lstStyle>
            <a:lvl1pPr>
              <a:defRPr/>
            </a:lvl1pPr>
          </a:lstStyle>
          <a:p>
            <a:endParaRPr lang="en-US" dirty="0"/>
          </a:p>
        </p:txBody>
      </p:sp>
      <p:sp>
        <p:nvSpPr>
          <p:cNvPr id="4" name="Footer Placeholder 3"/>
          <p:cNvSpPr>
            <a:spLocks noGrp="1"/>
          </p:cNvSpPr>
          <p:nvPr>
            <p:ph type="ftr" sz="quarter" idx="11"/>
            <p:custDataLst>
              <p:tags r:id="rId5"/>
            </p:custDataLst>
          </p:nvPr>
        </p:nvSpPr>
        <p:spPr/>
        <p:txBody>
          <a:bodyPr/>
          <a:lstStyle/>
          <a:p>
            <a:endParaRPr lang="en-US" dirty="0">
              <a:solidFill>
                <a:srgbClr val="505050"/>
              </a:solidFill>
            </a:endParaRPr>
          </a:p>
        </p:txBody>
      </p:sp>
      <p:sp>
        <p:nvSpPr>
          <p:cNvPr id="5" name="Slide Number Placeholder 4"/>
          <p:cNvSpPr>
            <a:spLocks noGrp="1"/>
          </p:cNvSpPr>
          <p:nvPr>
            <p:ph type="sldNum" sz="quarter" idx="12"/>
            <p:custDataLst>
              <p:tags r:id="rId6"/>
            </p:custDataLst>
          </p:nvPr>
        </p:nvSpPr>
        <p:spPr>
          <a:xfrm>
            <a:off x="8572506" y="4858950"/>
            <a:ext cx="571499" cy="284560"/>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custDataLst>
              <p:tags r:id="rId7"/>
            </p:custDataLst>
          </p:nvPr>
        </p:nvSpPr>
        <p:spPr>
          <a:xfrm>
            <a:off x="0" y="624079"/>
            <a:ext cx="9144000" cy="279797"/>
          </a:xfrm>
          <a:prstGeom prst="rect">
            <a:avLst/>
          </a:prstGeom>
        </p:spPr>
        <p:txBody>
          <a:bodyPr lIns="380851" tIns="53319" rIns="53319" bIns="53319">
            <a:noAutofit/>
          </a:bodyPr>
          <a:lstStyle>
            <a:lvl1pPr marL="0" indent="0">
              <a:buNone/>
              <a:defRPr sz="2100">
                <a:latin typeface="Segoe UI Light" pitchFamily="34" charset="0"/>
              </a:defRPr>
            </a:lvl1pPr>
            <a:lvl2pPr marL="211232" indent="0">
              <a:buNone/>
              <a:defRPr/>
            </a:lvl2pPr>
            <a:lvl3pPr marL="441308" indent="0">
              <a:buNone/>
              <a:defRPr/>
            </a:lvl3pPr>
            <a:lvl4pPr marL="652540" indent="0">
              <a:buNone/>
              <a:defRPr/>
            </a:lvl4pPr>
            <a:lvl5pPr marL="829063" indent="0">
              <a:buNone/>
              <a:defRPr/>
            </a:lvl5pPr>
          </a:lstStyle>
          <a:p>
            <a:pPr lvl="0"/>
            <a:r>
              <a:rPr lang="en-US" dirty="0"/>
              <a:t>Click to add subtitle</a:t>
            </a:r>
          </a:p>
        </p:txBody>
      </p:sp>
    </p:spTree>
    <p:extLst>
      <p:ext uri="{BB962C8B-B14F-4D97-AF65-F5344CB8AC3E}">
        <p14:creationId xmlns:p14="http://schemas.microsoft.com/office/powerpoint/2010/main" val="216484481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alternat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0246" name="think-cell Slide" r:id="rId12" imgW="270" imgH="270" progId="TCLayout.ActiveDocument.1">
                  <p:embed/>
                </p:oleObj>
              </mc:Choice>
              <mc:Fallback>
                <p:oleObj name="think-cell Slide" r:id="rId12" imgW="270" imgH="270" progId="TCLayout.ActiveDocument.1">
                  <p:embed/>
                  <p:pic>
                    <p:nvPicPr>
                      <p:cNvPr id="3" name="Object 2" hidden="1"/>
                      <p:cNvPicPr/>
                      <p:nvPr/>
                    </p:nvPicPr>
                    <p:blipFill>
                      <a:blip r:embed="rId13"/>
                      <a:stretch>
                        <a:fillRect/>
                      </a:stretch>
                    </p:blipFill>
                    <p:spPr>
                      <a:xfrm>
                        <a:off x="1192" y="1192"/>
                        <a:ext cx="1190" cy="1190"/>
                      </a:xfrm>
                      <a:prstGeom prst="rect">
                        <a:avLst/>
                      </a:prstGeom>
                    </p:spPr>
                  </p:pic>
                </p:oleObj>
              </mc:Fallback>
            </mc:AlternateContent>
          </a:graphicData>
        </a:graphic>
      </p:graphicFrame>
      <p:sp>
        <p:nvSpPr>
          <p:cNvPr id="16" name="Rectangle 15"/>
          <p:cNvSpPr/>
          <p:nvPr userDrawn="1">
            <p:custDataLst>
              <p:tags r:id="rId3"/>
            </p:custDataLst>
          </p:nvPr>
        </p:nvSpPr>
        <p:spPr>
          <a:xfrm>
            <a:off x="6" y="4858950"/>
            <a:ext cx="9143999" cy="28456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sp>
        <p:nvSpPr>
          <p:cNvPr id="2" name="Title 1"/>
          <p:cNvSpPr>
            <a:spLocks noGrp="1"/>
          </p:cNvSpPr>
          <p:nvPr>
            <p:ph type="title"/>
            <p:custDataLst>
              <p:tags r:id="rId4"/>
            </p:custDataLst>
          </p:nvPr>
        </p:nvSpPr>
        <p:spPr>
          <a:xfrm>
            <a:off x="571502" y="1"/>
            <a:ext cx="8572500" cy="484532"/>
          </a:xfrm>
        </p:spPr>
        <p:txBody>
          <a:bodyPr>
            <a:noAutofit/>
          </a:bodyPr>
          <a:lstStyle>
            <a:lvl1pPr>
              <a:defRPr/>
            </a:lvl1pPr>
          </a:lstStyle>
          <a:p>
            <a:endParaRPr lang="en-US" dirty="0"/>
          </a:p>
        </p:txBody>
      </p:sp>
      <p:sp>
        <p:nvSpPr>
          <p:cNvPr id="6" name="Text Placeholder 5"/>
          <p:cNvSpPr>
            <a:spLocks noGrp="1"/>
          </p:cNvSpPr>
          <p:nvPr>
            <p:ph type="body" sz="quarter" idx="12" hasCustomPrompt="1"/>
            <p:custDataLst>
              <p:tags r:id="rId5"/>
            </p:custDataLst>
          </p:nvPr>
        </p:nvSpPr>
        <p:spPr>
          <a:xfrm>
            <a:off x="571502" y="430213"/>
            <a:ext cx="8572500" cy="279797"/>
          </a:xfrm>
          <a:prstGeom prst="rect">
            <a:avLst/>
          </a:prstGeom>
        </p:spPr>
        <p:txBody>
          <a:bodyPr lIns="380851" tIns="53319" rIns="53319" bIns="53319">
            <a:noAutofit/>
          </a:bodyPr>
          <a:lstStyle>
            <a:lvl1pPr marL="0" indent="0">
              <a:buNone/>
              <a:defRPr sz="2100">
                <a:latin typeface="Segoe UI Light" pitchFamily="34" charset="0"/>
              </a:defRPr>
            </a:lvl1pPr>
            <a:lvl2pPr marL="211232" indent="0">
              <a:buNone/>
              <a:defRPr/>
            </a:lvl2pPr>
            <a:lvl3pPr marL="441308" indent="0">
              <a:buNone/>
              <a:defRPr/>
            </a:lvl3pPr>
            <a:lvl4pPr marL="652540" indent="0">
              <a:buNone/>
              <a:defRPr/>
            </a:lvl4pPr>
            <a:lvl5pPr marL="829063" indent="0">
              <a:buNone/>
              <a:defRPr/>
            </a:lvl5pPr>
          </a:lstStyle>
          <a:p>
            <a:pPr lvl="0"/>
            <a:r>
              <a:rPr lang="en-US" dirty="0"/>
              <a:t>Click to add subtitle</a:t>
            </a:r>
          </a:p>
        </p:txBody>
      </p:sp>
      <p:sp>
        <p:nvSpPr>
          <p:cNvPr id="4" name="Text Placeholder 3"/>
          <p:cNvSpPr>
            <a:spLocks noGrp="1"/>
          </p:cNvSpPr>
          <p:nvPr>
            <p:ph type="body" sz="quarter" idx="15" hasCustomPrompt="1"/>
            <p:custDataLst>
              <p:tags r:id="rId6"/>
            </p:custDataLst>
          </p:nvPr>
        </p:nvSpPr>
        <p:spPr>
          <a:xfrm>
            <a:off x="1156897" y="1143000"/>
            <a:ext cx="7415609" cy="3429000"/>
          </a:xfrm>
          <a:prstGeom prst="rect">
            <a:avLst/>
          </a:prstGeo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custDataLst>
              <p:tags r:id="rId7"/>
            </p:custDataLst>
          </p:nvPr>
        </p:nvSpPr>
        <p:spPr>
          <a:xfrm>
            <a:off x="1" y="2"/>
            <a:ext cx="571500" cy="51434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15" name="Slide Number Placeholder 4"/>
          <p:cNvSpPr>
            <a:spLocks noGrp="1"/>
          </p:cNvSpPr>
          <p:nvPr>
            <p:ph type="sldNum" sz="quarter" idx="16"/>
            <p:custDataLst>
              <p:tags r:id="rId8"/>
            </p:custDataLst>
          </p:nvPr>
        </p:nvSpPr>
        <p:spPr>
          <a:xfrm>
            <a:off x="8572506" y="4858950"/>
            <a:ext cx="571499" cy="284560"/>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10" name="Footer Placeholder 3"/>
          <p:cNvSpPr>
            <a:spLocks noGrp="1"/>
          </p:cNvSpPr>
          <p:nvPr>
            <p:ph type="ftr" sz="quarter" idx="11"/>
            <p:custDataLst>
              <p:tags r:id="rId9"/>
            </p:custDataLst>
          </p:nvPr>
        </p:nvSpPr>
        <p:spPr>
          <a:xfrm>
            <a:off x="2286007" y="4858414"/>
            <a:ext cx="6286499" cy="285095"/>
          </a:xfrm>
        </p:spPr>
        <p:txBody>
          <a:bodyPr/>
          <a:lstStyle/>
          <a:p>
            <a:endParaRPr lang="en-US" dirty="0">
              <a:solidFill>
                <a:srgbClr val="505050"/>
              </a:solidFill>
            </a:endParaRPr>
          </a:p>
        </p:txBody>
      </p:sp>
      <p:sp>
        <p:nvSpPr>
          <p:cNvPr id="11" name="Footer Placeholder 2"/>
          <p:cNvSpPr txBox="1">
            <a:spLocks/>
          </p:cNvSpPr>
          <p:nvPr userDrawn="1">
            <p:custDataLst>
              <p:tags r:id="rId10"/>
            </p:custDataLst>
          </p:nvPr>
        </p:nvSpPr>
        <p:spPr>
          <a:xfrm>
            <a:off x="571500" y="4858950"/>
            <a:ext cx="1714500" cy="284560"/>
          </a:xfrm>
          <a:prstGeom prst="rect">
            <a:avLst/>
          </a:prstGeom>
        </p:spPr>
        <p:txBody>
          <a:bodyPr lIns="285638" tIns="28564" rIns="57128" bIns="28564"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endParaRPr lang="en-US" sz="600" dirty="0">
              <a:solidFill>
                <a:srgbClr val="505050"/>
              </a:solidFill>
              <a:ea typeface="Segoe UI" pitchFamily="34" charset="0"/>
              <a:cs typeface="Segoe UI" pitchFamily="34" charset="0"/>
            </a:endParaRPr>
          </a:p>
        </p:txBody>
      </p:sp>
    </p:spTree>
    <p:extLst>
      <p:ext uri="{BB962C8B-B14F-4D97-AF65-F5344CB8AC3E}">
        <p14:creationId xmlns:p14="http://schemas.microsoft.com/office/powerpoint/2010/main" val="332394457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alternat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1270" name="think-cell Slide" r:id="rId10" imgW="270" imgH="270" progId="TCLayout.ActiveDocument.1">
                  <p:embed/>
                </p:oleObj>
              </mc:Choice>
              <mc:Fallback>
                <p:oleObj name="think-cell Slide" r:id="rId10" imgW="270" imgH="270" progId="TCLayout.ActiveDocument.1">
                  <p:embed/>
                  <p:pic>
                    <p:nvPicPr>
                      <p:cNvPr id="3" name="Object 2" hidden="1"/>
                      <p:cNvPicPr/>
                      <p:nvPr/>
                    </p:nvPicPr>
                    <p:blipFill>
                      <a:blip r:embed="rId11"/>
                      <a:stretch>
                        <a:fillRect/>
                      </a:stretch>
                    </p:blipFill>
                    <p:spPr>
                      <a:xfrm>
                        <a:off x="1192" y="1192"/>
                        <a:ext cx="1190" cy="1190"/>
                      </a:xfrm>
                      <a:prstGeom prst="rect">
                        <a:avLst/>
                      </a:prstGeom>
                    </p:spPr>
                  </p:pic>
                </p:oleObj>
              </mc:Fallback>
            </mc:AlternateContent>
          </a:graphicData>
        </a:graphic>
      </p:graphicFrame>
      <p:sp>
        <p:nvSpPr>
          <p:cNvPr id="12" name="Rectangle 11"/>
          <p:cNvSpPr/>
          <p:nvPr userDrawn="1">
            <p:custDataLst>
              <p:tags r:id="rId3"/>
            </p:custDataLst>
          </p:nvPr>
        </p:nvSpPr>
        <p:spPr>
          <a:xfrm>
            <a:off x="6" y="4858950"/>
            <a:ext cx="9143999" cy="28456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sp>
        <p:nvSpPr>
          <p:cNvPr id="2" name="Title 1"/>
          <p:cNvSpPr>
            <a:spLocks noGrp="1"/>
          </p:cNvSpPr>
          <p:nvPr>
            <p:ph type="title"/>
            <p:custDataLst>
              <p:tags r:id="rId4"/>
            </p:custDataLst>
          </p:nvPr>
        </p:nvSpPr>
        <p:spPr>
          <a:xfrm>
            <a:off x="571502" y="1"/>
            <a:ext cx="8572500" cy="484532"/>
          </a:xfrm>
        </p:spPr>
        <p:txBody>
          <a:bodyPr>
            <a:noAutofit/>
          </a:bodyPr>
          <a:lstStyle>
            <a:lvl1pPr>
              <a:defRPr/>
            </a:lvl1pPr>
          </a:lstStyle>
          <a:p>
            <a:endParaRPr lang="en-US" dirty="0"/>
          </a:p>
        </p:txBody>
      </p:sp>
      <p:sp>
        <p:nvSpPr>
          <p:cNvPr id="6" name="Text Placeholder 5"/>
          <p:cNvSpPr>
            <a:spLocks noGrp="1"/>
          </p:cNvSpPr>
          <p:nvPr>
            <p:ph type="body" sz="quarter" idx="12" hasCustomPrompt="1"/>
            <p:custDataLst>
              <p:tags r:id="rId5"/>
            </p:custDataLst>
          </p:nvPr>
        </p:nvSpPr>
        <p:spPr>
          <a:xfrm>
            <a:off x="571502" y="430213"/>
            <a:ext cx="8572500" cy="279797"/>
          </a:xfrm>
          <a:prstGeom prst="rect">
            <a:avLst/>
          </a:prstGeom>
        </p:spPr>
        <p:txBody>
          <a:bodyPr lIns="380851" tIns="53319" rIns="53319" bIns="53319">
            <a:noAutofit/>
          </a:bodyPr>
          <a:lstStyle>
            <a:lvl1pPr marL="0" indent="0">
              <a:buNone/>
              <a:defRPr sz="2100">
                <a:latin typeface="Segoe UI Light" pitchFamily="34" charset="0"/>
              </a:defRPr>
            </a:lvl1pPr>
            <a:lvl2pPr marL="211232" indent="0">
              <a:buNone/>
              <a:defRPr/>
            </a:lvl2pPr>
            <a:lvl3pPr marL="441308" indent="0">
              <a:buNone/>
              <a:defRPr/>
            </a:lvl3pPr>
            <a:lvl4pPr marL="652540" indent="0">
              <a:buNone/>
              <a:defRPr/>
            </a:lvl4pPr>
            <a:lvl5pPr marL="829063" indent="0">
              <a:buNone/>
              <a:defRPr/>
            </a:lvl5pPr>
          </a:lstStyle>
          <a:p>
            <a:pPr lvl="0"/>
            <a:r>
              <a:rPr lang="en-US" dirty="0"/>
              <a:t>Click to add subtitle</a:t>
            </a:r>
          </a:p>
        </p:txBody>
      </p:sp>
      <p:sp>
        <p:nvSpPr>
          <p:cNvPr id="9" name="Rectangle 8"/>
          <p:cNvSpPr/>
          <p:nvPr userDrawn="1">
            <p:custDataLst>
              <p:tags r:id="rId6"/>
            </p:custDataLst>
          </p:nvPr>
        </p:nvSpPr>
        <p:spPr>
          <a:xfrm>
            <a:off x="1" y="1"/>
            <a:ext cx="571500" cy="51423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15" name="Slide Number Placeholder 4"/>
          <p:cNvSpPr>
            <a:spLocks noGrp="1"/>
          </p:cNvSpPr>
          <p:nvPr>
            <p:ph type="sldNum" sz="quarter" idx="16"/>
            <p:custDataLst>
              <p:tags r:id="rId7"/>
            </p:custDataLst>
          </p:nvPr>
        </p:nvSpPr>
        <p:spPr>
          <a:xfrm>
            <a:off x="8572506" y="4858950"/>
            <a:ext cx="571499" cy="284560"/>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10" name="Footer Placeholder 3"/>
          <p:cNvSpPr>
            <a:spLocks noGrp="1"/>
          </p:cNvSpPr>
          <p:nvPr>
            <p:ph type="ftr" sz="quarter" idx="11"/>
            <p:custDataLst>
              <p:tags r:id="rId8"/>
            </p:custDataLst>
          </p:nvPr>
        </p:nvSpPr>
        <p:spPr>
          <a:xfrm>
            <a:off x="2286000" y="4858414"/>
            <a:ext cx="6286500" cy="285095"/>
          </a:xfrm>
        </p:spPr>
        <p:txBody>
          <a:bodyPr/>
          <a:lstStyle/>
          <a:p>
            <a:endParaRPr lang="en-US" dirty="0">
              <a:solidFill>
                <a:srgbClr val="505050"/>
              </a:solidFill>
            </a:endParaRPr>
          </a:p>
        </p:txBody>
      </p:sp>
    </p:spTree>
    <p:extLst>
      <p:ext uri="{BB962C8B-B14F-4D97-AF65-F5344CB8AC3E}">
        <p14:creationId xmlns:p14="http://schemas.microsoft.com/office/powerpoint/2010/main" val="55582049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2294" name="think-cell Slide" r:id="rId11" imgW="270" imgH="270" progId="TCLayout.ActiveDocument.1">
                  <p:embed/>
                </p:oleObj>
              </mc:Choice>
              <mc:Fallback>
                <p:oleObj name="think-cell Slide" r:id="rId11" imgW="270" imgH="270" progId="TCLayout.ActiveDocument.1">
                  <p:embed/>
                  <p:pic>
                    <p:nvPicPr>
                      <p:cNvPr id="3" name="Object 2" hidden="1"/>
                      <p:cNvPicPr/>
                      <p:nvPr/>
                    </p:nvPicPr>
                    <p:blipFill>
                      <a:blip r:embed="rId12"/>
                      <a:stretch>
                        <a:fillRect/>
                      </a:stretch>
                    </p:blipFill>
                    <p:spPr>
                      <a:xfrm>
                        <a:off x="1192" y="1192"/>
                        <a:ext cx="1190" cy="1190"/>
                      </a:xfrm>
                      <a:prstGeom prst="rect">
                        <a:avLst/>
                      </a:prstGeom>
                    </p:spPr>
                  </p:pic>
                </p:oleObj>
              </mc:Fallback>
            </mc:AlternateContent>
          </a:graphicData>
        </a:graphic>
      </p:graphicFrame>
      <p:sp>
        <p:nvSpPr>
          <p:cNvPr id="13" name="Rectangle 12"/>
          <p:cNvSpPr/>
          <p:nvPr userDrawn="1">
            <p:custDataLst>
              <p:tags r:id="rId3"/>
            </p:custDataLst>
          </p:nvPr>
        </p:nvSpPr>
        <p:spPr>
          <a:xfrm>
            <a:off x="6" y="4858950"/>
            <a:ext cx="9143999" cy="28456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sp>
        <p:nvSpPr>
          <p:cNvPr id="2" name="Title 1"/>
          <p:cNvSpPr>
            <a:spLocks noGrp="1"/>
          </p:cNvSpPr>
          <p:nvPr>
            <p:ph type="title"/>
            <p:custDataLst>
              <p:tags r:id="rId4"/>
            </p:custDataLst>
          </p:nvPr>
        </p:nvSpPr>
        <p:spPr/>
        <p:txBody>
          <a:bodyPr>
            <a:noAutofit/>
          </a:bodyPr>
          <a:lstStyle>
            <a:lvl1pPr>
              <a:defRPr/>
            </a:lvl1pPr>
          </a:lstStyle>
          <a:p>
            <a:endParaRPr lang="en-US" dirty="0"/>
          </a:p>
        </p:txBody>
      </p:sp>
      <p:sp>
        <p:nvSpPr>
          <p:cNvPr id="4" name="Text Placeholder 3"/>
          <p:cNvSpPr>
            <a:spLocks noGrp="1"/>
          </p:cNvSpPr>
          <p:nvPr>
            <p:ph type="body" sz="quarter" idx="15" hasCustomPrompt="1"/>
            <p:custDataLst>
              <p:tags r:id="rId5"/>
            </p:custDataLst>
          </p:nvPr>
        </p:nvSpPr>
        <p:spPr>
          <a:xfrm>
            <a:off x="571501" y="1143000"/>
            <a:ext cx="8001000" cy="3429000"/>
          </a:xfrm>
          <a:prstGeom prst="rect">
            <a:avLst/>
          </a:prstGeom>
        </p:spPr>
        <p:txBody>
          <a:bodyPr/>
          <a:lstStyle>
            <a:lvl1pPr marL="0" indent="0">
              <a:buNone/>
              <a:defRPr>
                <a:solidFill>
                  <a:schemeClr val="tx1"/>
                </a:solidFill>
                <a:latin typeface="Segoe UI"/>
                <a:cs typeface="Segoe UI"/>
                <a:sym typeface="Segoe UI"/>
              </a:defRPr>
            </a:lvl1pPr>
            <a:lvl2pPr marL="211232" indent="0">
              <a:buNone/>
              <a:defRPr>
                <a:solidFill>
                  <a:schemeClr val="tx1"/>
                </a:solidFill>
                <a:latin typeface="Segoe UI"/>
                <a:cs typeface="Segoe UI"/>
                <a:sym typeface="Segoe UI"/>
              </a:defRPr>
            </a:lvl2pPr>
            <a:lvl3pPr marL="441308" indent="0">
              <a:buNone/>
              <a:defRPr>
                <a:solidFill>
                  <a:schemeClr val="tx1"/>
                </a:solidFill>
                <a:latin typeface="Segoe UI"/>
                <a:cs typeface="Segoe UI"/>
                <a:sym typeface="Segoe UI"/>
              </a:defRPr>
            </a:lvl3pPr>
            <a:lvl4pPr marL="652540" indent="0">
              <a:buNone/>
              <a:defRPr>
                <a:solidFill>
                  <a:schemeClr val="tx1"/>
                </a:solidFill>
                <a:latin typeface="Segoe UI"/>
                <a:cs typeface="Segoe UI"/>
                <a:sym typeface="Segoe UI"/>
              </a:defRPr>
            </a:lvl4pPr>
            <a:lvl5pPr marL="829063" indent="0">
              <a:buNone/>
              <a:defRPr>
                <a:solidFill>
                  <a:schemeClr val="tx1"/>
                </a:solidFill>
                <a:latin typeface="Segoe UI"/>
                <a:cs typeface="Segoe UI"/>
                <a:sym typeface="Segoe UI"/>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custDataLst>
              <p:tags r:id="rId6"/>
            </p:custDataLst>
          </p:nvPr>
        </p:nvSpPr>
        <p:spPr>
          <a:xfrm>
            <a:off x="2" y="430213"/>
            <a:ext cx="9144000" cy="279797"/>
          </a:xfrm>
          <a:prstGeom prst="rect">
            <a:avLst/>
          </a:prstGeom>
        </p:spPr>
        <p:txBody>
          <a:bodyPr lIns="380851" tIns="53319" rIns="53319" bIns="53319">
            <a:noAutofit/>
          </a:bodyPr>
          <a:lstStyle>
            <a:lvl1pPr marL="0" indent="0">
              <a:buNone/>
              <a:defRPr sz="2100">
                <a:latin typeface="Segoe UI Light" pitchFamily="34" charset="0"/>
              </a:defRPr>
            </a:lvl1pPr>
            <a:lvl2pPr marL="211232" indent="0">
              <a:buNone/>
              <a:defRPr/>
            </a:lvl2pPr>
            <a:lvl3pPr marL="441308" indent="0">
              <a:buNone/>
              <a:defRPr/>
            </a:lvl3pPr>
            <a:lvl4pPr marL="652540" indent="0">
              <a:buNone/>
              <a:defRPr/>
            </a:lvl4pPr>
            <a:lvl5pPr marL="829063" indent="0">
              <a:buNone/>
              <a:defRPr/>
            </a:lvl5pPr>
          </a:lstStyle>
          <a:p>
            <a:pPr lvl="0"/>
            <a:r>
              <a:rPr lang="en-US" dirty="0"/>
              <a:t>Click to add subtitle</a:t>
            </a:r>
          </a:p>
        </p:txBody>
      </p:sp>
      <p:sp>
        <p:nvSpPr>
          <p:cNvPr id="8" name="Footer Placeholder 2"/>
          <p:cNvSpPr txBox="1">
            <a:spLocks/>
          </p:cNvSpPr>
          <p:nvPr userDrawn="1">
            <p:custDataLst>
              <p:tags r:id="rId7"/>
            </p:custDataLst>
          </p:nvPr>
        </p:nvSpPr>
        <p:spPr>
          <a:xfrm>
            <a:off x="2" y="4858950"/>
            <a:ext cx="1714500" cy="284560"/>
          </a:xfrm>
          <a:prstGeom prst="rect">
            <a:avLst/>
          </a:prstGeom>
        </p:spPr>
        <p:txBody>
          <a:bodyPr lIns="285638" tIns="28564" rIns="57128" bIns="28564"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endParaRPr lang="en-US" sz="600" dirty="0">
              <a:solidFill>
                <a:srgbClr val="505050"/>
              </a:solidFill>
              <a:ea typeface="Segoe UI" pitchFamily="34" charset="0"/>
              <a:cs typeface="Segoe UI" pitchFamily="34" charset="0"/>
            </a:endParaRPr>
          </a:p>
        </p:txBody>
      </p:sp>
      <p:sp>
        <p:nvSpPr>
          <p:cNvPr id="6" name="Footer Placeholder 5"/>
          <p:cNvSpPr>
            <a:spLocks noGrp="1"/>
          </p:cNvSpPr>
          <p:nvPr>
            <p:ph type="ftr" sz="quarter" idx="16"/>
            <p:custDataLst>
              <p:tags r:id="rId8"/>
            </p:custDataLst>
          </p:nvPr>
        </p:nvSpPr>
        <p:spPr/>
        <p:txBody>
          <a:bodyPr/>
          <a:lstStyle/>
          <a:p>
            <a:endParaRPr lang="en-US" dirty="0">
              <a:solidFill>
                <a:srgbClr val="505050"/>
              </a:solidFill>
            </a:endParaRPr>
          </a:p>
        </p:txBody>
      </p:sp>
      <p:sp>
        <p:nvSpPr>
          <p:cNvPr id="10" name="Slide Number Placeholder 9"/>
          <p:cNvSpPr>
            <a:spLocks noGrp="1"/>
          </p:cNvSpPr>
          <p:nvPr>
            <p:ph type="sldNum" sz="quarter" idx="17"/>
            <p:custDataLst>
              <p:tags r:id="rId9"/>
            </p:custDataLst>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62646201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3318" name="think-cell Slide" r:id="rId9" imgW="270" imgH="270" progId="TCLayout.ActiveDocument.1">
                  <p:embed/>
                </p:oleObj>
              </mc:Choice>
              <mc:Fallback>
                <p:oleObj name="think-cell Slide" r:id="rId9" imgW="270" imgH="270" progId="TCLayout.ActiveDocument.1">
                  <p:embed/>
                  <p:pic>
                    <p:nvPicPr>
                      <p:cNvPr id="4" name="Object 3" hidden="1"/>
                      <p:cNvPicPr/>
                      <p:nvPr/>
                    </p:nvPicPr>
                    <p:blipFill>
                      <a:blip r:embed="rId10"/>
                      <a:stretch>
                        <a:fillRect/>
                      </a:stretch>
                    </p:blipFill>
                    <p:spPr>
                      <a:xfrm>
                        <a:off x="1192" y="1192"/>
                        <a:ext cx="1190" cy="1190"/>
                      </a:xfrm>
                      <a:prstGeom prst="rect">
                        <a:avLst/>
                      </a:prstGeom>
                    </p:spPr>
                  </p:pic>
                </p:oleObj>
              </mc:Fallback>
            </mc:AlternateContent>
          </a:graphicData>
        </a:graphic>
      </p:graphicFrame>
      <p:sp>
        <p:nvSpPr>
          <p:cNvPr id="9" name="Rectangle 8"/>
          <p:cNvSpPr/>
          <p:nvPr userDrawn="1">
            <p:custDataLst>
              <p:tags r:id="rId3"/>
            </p:custDataLst>
          </p:nvPr>
        </p:nvSpPr>
        <p:spPr>
          <a:xfrm>
            <a:off x="6" y="4858950"/>
            <a:ext cx="9143999" cy="28456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sp>
        <p:nvSpPr>
          <p:cNvPr id="6" name="Text Placeholder 23"/>
          <p:cNvSpPr>
            <a:spLocks noGrp="1"/>
          </p:cNvSpPr>
          <p:nvPr>
            <p:ph type="body" sz="quarter" idx="14" hasCustomPrompt="1"/>
            <p:custDataLst>
              <p:tags r:id="rId4"/>
            </p:custDataLst>
          </p:nvPr>
        </p:nvSpPr>
        <p:spPr>
          <a:xfrm>
            <a:off x="8572500" y="4858743"/>
            <a:ext cx="571500" cy="283766"/>
          </a:xfrm>
          <a:prstGeom prst="rect">
            <a:avLst/>
          </a:prstGeom>
        </p:spPr>
        <p:txBody>
          <a:bodyPr anchor="ctr"/>
          <a:lstStyle>
            <a:lvl1pPr marL="0" indent="0" algn="r">
              <a:buNone/>
              <a:defRPr sz="600">
                <a:solidFill>
                  <a:schemeClr val="tx1"/>
                </a:solidFill>
              </a:defRPr>
            </a:lvl1pPr>
          </a:lstStyle>
          <a:p>
            <a:fld id="{13C7C2A1-6219-4FFB-8871-7AF0864EFB3F}" type="slidenum">
              <a:rPr lang="en-US" smtClean="0"/>
              <a:t>‹#›</a:t>
            </a:fld>
            <a:endParaRPr lang="en-US" dirty="0"/>
          </a:p>
        </p:txBody>
      </p:sp>
      <p:sp>
        <p:nvSpPr>
          <p:cNvPr id="8" name="Footer Placeholder 2"/>
          <p:cNvSpPr txBox="1">
            <a:spLocks/>
          </p:cNvSpPr>
          <p:nvPr userDrawn="1">
            <p:custDataLst>
              <p:tags r:id="rId5"/>
            </p:custDataLst>
          </p:nvPr>
        </p:nvSpPr>
        <p:spPr>
          <a:xfrm>
            <a:off x="2" y="4858950"/>
            <a:ext cx="1714500" cy="284560"/>
          </a:xfrm>
          <a:prstGeom prst="rect">
            <a:avLst/>
          </a:prstGeom>
        </p:spPr>
        <p:txBody>
          <a:bodyPr lIns="285638" tIns="28564" rIns="57128" bIns="28564"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endParaRPr lang="en-US" sz="600" dirty="0">
              <a:solidFill>
                <a:srgbClr val="505050"/>
              </a:solidFill>
              <a:ea typeface="Segoe UI" pitchFamily="34" charset="0"/>
              <a:cs typeface="Segoe UI" pitchFamily="34" charset="0"/>
            </a:endParaRPr>
          </a:p>
        </p:txBody>
      </p:sp>
      <p:sp>
        <p:nvSpPr>
          <p:cNvPr id="2" name="Footer Placeholder 1"/>
          <p:cNvSpPr>
            <a:spLocks noGrp="1"/>
          </p:cNvSpPr>
          <p:nvPr>
            <p:ph type="ftr" sz="quarter" idx="15"/>
            <p:custDataLst>
              <p:tags r:id="rId6"/>
            </p:custDataLst>
          </p:nvPr>
        </p:nvSpPr>
        <p:spPr/>
        <p:txBody>
          <a:bodyPr/>
          <a:lstStyle/>
          <a:p>
            <a:endParaRPr lang="en-US" dirty="0">
              <a:solidFill>
                <a:srgbClr val="505050"/>
              </a:solidFill>
            </a:endParaRPr>
          </a:p>
        </p:txBody>
      </p:sp>
      <p:sp>
        <p:nvSpPr>
          <p:cNvPr id="3" name="Slide Number Placeholder 2"/>
          <p:cNvSpPr>
            <a:spLocks noGrp="1"/>
          </p:cNvSpPr>
          <p:nvPr>
            <p:ph type="sldNum" sz="quarter" idx="16"/>
            <p:custDataLst>
              <p:tags r:id="rId7"/>
            </p:custDataLst>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53218475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4342" name="think-cell Slide" r:id="rId12" imgW="270" imgH="270" progId="TCLayout.ActiveDocument.1">
                  <p:embed/>
                </p:oleObj>
              </mc:Choice>
              <mc:Fallback>
                <p:oleObj name="think-cell Slide" r:id="rId12" imgW="270" imgH="270" progId="TCLayout.ActiveDocument.1">
                  <p:embed/>
                  <p:pic>
                    <p:nvPicPr>
                      <p:cNvPr id="2" name="Object 1" hidden="1"/>
                      <p:cNvPicPr/>
                      <p:nvPr/>
                    </p:nvPicPr>
                    <p:blipFill>
                      <a:blip r:embed="rId13"/>
                      <a:stretch>
                        <a:fillRect/>
                      </a:stretch>
                    </p:blipFill>
                    <p:spPr>
                      <a:xfrm>
                        <a:off x="1192" y="1192"/>
                        <a:ext cx="1190" cy="1190"/>
                      </a:xfrm>
                      <a:prstGeom prst="rect">
                        <a:avLst/>
                      </a:prstGeom>
                    </p:spPr>
                  </p:pic>
                </p:oleObj>
              </mc:Fallback>
            </mc:AlternateContent>
          </a:graphicData>
        </a:graphic>
      </p:graphicFrame>
      <p:sp>
        <p:nvSpPr>
          <p:cNvPr id="8" name="Rectangle 7"/>
          <p:cNvSpPr/>
          <p:nvPr userDrawn="1">
            <p:custDataLst>
              <p:tags r:id="rId3"/>
            </p:custDataLst>
          </p:nvPr>
        </p:nvSpPr>
        <p:spPr>
          <a:xfrm>
            <a:off x="571502" y="1"/>
            <a:ext cx="8572500" cy="51435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10" name="Rectangle 9"/>
          <p:cNvSpPr/>
          <p:nvPr>
            <p:custDataLst>
              <p:tags r:id="rId4"/>
            </p:custDataLst>
          </p:nvPr>
        </p:nvSpPr>
        <p:spPr>
          <a:xfrm>
            <a:off x="571502" y="1"/>
            <a:ext cx="8572500" cy="51435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7" name="Rectangle 6"/>
          <p:cNvSpPr/>
          <p:nvPr>
            <p:custDataLst>
              <p:tags r:id="rId5"/>
            </p:custDataLst>
          </p:nvPr>
        </p:nvSpPr>
        <p:spPr>
          <a:xfrm>
            <a:off x="571502" y="1"/>
            <a:ext cx="8572500" cy="51435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9" name="Text Placeholder 8"/>
          <p:cNvSpPr>
            <a:spLocks noGrp="1"/>
          </p:cNvSpPr>
          <p:nvPr>
            <p:ph type="body" sz="quarter" idx="13"/>
            <p:custDataLst>
              <p:tags r:id="rId6"/>
            </p:custDataLst>
          </p:nvPr>
        </p:nvSpPr>
        <p:spPr>
          <a:xfrm>
            <a:off x="571500" y="1714501"/>
            <a:ext cx="5715000" cy="1714500"/>
          </a:xfrm>
          <a:prstGeom prst="rect">
            <a:avLst/>
          </a:prstGeom>
        </p:spPr>
        <p:txBody>
          <a:bodyPr lIns="380851" anchor="b">
            <a:noAutofit/>
          </a:bodyPr>
          <a:lstStyle>
            <a:lvl1pPr marL="0" indent="0">
              <a:lnSpc>
                <a:spcPct val="80000"/>
              </a:lnSpc>
              <a:buNone/>
              <a:defRPr sz="3600">
                <a:solidFill>
                  <a:schemeClr val="bg1"/>
                </a:solidFill>
                <a:latin typeface="Segoe UI Light" pitchFamily="34" charset="0"/>
              </a:defRPr>
            </a:lvl1pPr>
          </a:lstStyle>
          <a:p>
            <a:pPr lvl="0"/>
            <a:endParaRPr lang="en-US" dirty="0"/>
          </a:p>
        </p:txBody>
      </p:sp>
      <p:sp>
        <p:nvSpPr>
          <p:cNvPr id="11" name="Text Placeholder 10"/>
          <p:cNvSpPr>
            <a:spLocks noGrp="1"/>
          </p:cNvSpPr>
          <p:nvPr>
            <p:ph type="body" sz="quarter" idx="14"/>
            <p:custDataLst>
              <p:tags r:id="rId7"/>
            </p:custDataLst>
          </p:nvPr>
        </p:nvSpPr>
        <p:spPr>
          <a:xfrm>
            <a:off x="571500" y="3429000"/>
            <a:ext cx="5715000" cy="571500"/>
          </a:xfrm>
          <a:prstGeom prst="rect">
            <a:avLst/>
          </a:prstGeom>
        </p:spPr>
        <p:txBody>
          <a:bodyPr lIns="380851">
            <a:noAutofit/>
          </a:bodyPr>
          <a:lstStyle>
            <a:lvl1pPr marL="142805" indent="-142805">
              <a:lnSpc>
                <a:spcPct val="80000"/>
              </a:lnSpc>
              <a:buNone/>
              <a:defRPr lang="en-US" sz="1500" kern="1200" dirty="0">
                <a:solidFill>
                  <a:srgbClr val="FFFFFF"/>
                </a:solidFill>
                <a:latin typeface="Segoe UI" pitchFamily="34" charset="0"/>
                <a:ea typeface="Segoe UI" pitchFamily="34" charset="0"/>
                <a:cs typeface="Segoe UI" pitchFamily="34" charset="0"/>
              </a:defRPr>
            </a:lvl1pPr>
          </a:lstStyle>
          <a:p>
            <a:pPr marL="0" lvl="0" indent="0" algn="l" defTabSz="815988" rtl="0" eaLnBrk="1" latinLnBrk="0" hangingPunct="1">
              <a:spcBef>
                <a:spcPct val="20000"/>
              </a:spcBef>
              <a:buClr>
                <a:srgbClr val="0072C6"/>
              </a:buClr>
              <a:buSzPct val="100000"/>
            </a:pPr>
            <a:endParaRPr lang="en-US" dirty="0"/>
          </a:p>
        </p:txBody>
      </p:sp>
      <p:sp>
        <p:nvSpPr>
          <p:cNvPr id="12" name="Rectangle 11"/>
          <p:cNvSpPr/>
          <p:nvPr>
            <p:custDataLst>
              <p:tags r:id="rId8"/>
            </p:custDataLst>
          </p:nvPr>
        </p:nvSpPr>
        <p:spPr>
          <a:xfrm>
            <a:off x="1" y="1"/>
            <a:ext cx="571500" cy="51423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15" name="TextBox 14"/>
          <p:cNvSpPr txBox="1"/>
          <p:nvPr>
            <p:custDataLst>
              <p:tags r:id="rId9"/>
            </p:custDataLst>
          </p:nvPr>
        </p:nvSpPr>
        <p:spPr>
          <a:xfrm>
            <a:off x="571501" y="2"/>
            <a:ext cx="4000500" cy="985242"/>
          </a:xfrm>
          <a:prstGeom prst="rect">
            <a:avLst/>
          </a:prstGeom>
        </p:spPr>
        <p:txBody>
          <a:bodyPr vert="horz" wrap="square" lIns="285638" tIns="40804" rIns="81607" bIns="40804" rtlCol="0" anchor="ctr">
            <a:noAutofit/>
          </a:bodyPr>
          <a:lstStyle/>
          <a:p>
            <a:pPr defTabSz="815988"/>
            <a:r>
              <a:rPr lang="en-US" sz="6000" dirty="0">
                <a:solidFill>
                  <a:srgbClr val="00188F"/>
                </a:solidFill>
                <a:latin typeface="Segoe UI Light" pitchFamily="34" charset="0"/>
                <a:ea typeface="Segoe UI" pitchFamily="34" charset="0"/>
                <a:cs typeface="Segoe UI" pitchFamily="34" charset="0"/>
              </a:rPr>
              <a:t>Demo</a:t>
            </a:r>
          </a:p>
        </p:txBody>
      </p:sp>
      <p:sp>
        <p:nvSpPr>
          <p:cNvPr id="13" name="TextBox 12"/>
          <p:cNvSpPr txBox="1"/>
          <p:nvPr userDrawn="1">
            <p:custDataLst>
              <p:tags r:id="rId10"/>
            </p:custDataLst>
          </p:nvPr>
        </p:nvSpPr>
        <p:spPr>
          <a:xfrm>
            <a:off x="571501" y="2"/>
            <a:ext cx="4000500" cy="985242"/>
          </a:xfrm>
          <a:prstGeom prst="rect">
            <a:avLst/>
          </a:prstGeom>
        </p:spPr>
        <p:txBody>
          <a:bodyPr vert="horz" wrap="square" lIns="285638" tIns="40804" rIns="81607" bIns="40804" rtlCol="0" anchor="ctr">
            <a:noAutofit/>
          </a:bodyPr>
          <a:lstStyle/>
          <a:p>
            <a:pPr defTabSz="815988"/>
            <a:r>
              <a:rPr lang="en-US" sz="6000" dirty="0">
                <a:solidFill>
                  <a:srgbClr val="00BCF2"/>
                </a:solidFill>
                <a:latin typeface="Segoe UI Light" pitchFamily="34" charset="0"/>
                <a:ea typeface="Segoe UI" pitchFamily="34" charset="0"/>
                <a:cs typeface="Segoe UI" pitchFamily="34" charset="0"/>
              </a:rPr>
              <a:t>Demo</a:t>
            </a:r>
          </a:p>
        </p:txBody>
      </p:sp>
    </p:spTree>
    <p:extLst>
      <p:ext uri="{BB962C8B-B14F-4D97-AF65-F5344CB8AC3E}">
        <p14:creationId xmlns:p14="http://schemas.microsoft.com/office/powerpoint/2010/main" val="227798496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5366" name="think-cell Slide" r:id="rId12" imgW="270" imgH="270" progId="TCLayout.ActiveDocument.1">
                  <p:embed/>
                </p:oleObj>
              </mc:Choice>
              <mc:Fallback>
                <p:oleObj name="think-cell Slide" r:id="rId12" imgW="270" imgH="270" progId="TCLayout.ActiveDocument.1">
                  <p:embed/>
                  <p:pic>
                    <p:nvPicPr>
                      <p:cNvPr id="3" name="Object 2" hidden="1"/>
                      <p:cNvPicPr/>
                      <p:nvPr/>
                    </p:nvPicPr>
                    <p:blipFill>
                      <a:blip r:embed="rId13"/>
                      <a:stretch>
                        <a:fillRect/>
                      </a:stretch>
                    </p:blipFill>
                    <p:spPr>
                      <a:xfrm>
                        <a:off x="1192" y="1192"/>
                        <a:ext cx="1190" cy="1190"/>
                      </a:xfrm>
                      <a:prstGeom prst="rect">
                        <a:avLst/>
                      </a:prstGeom>
                    </p:spPr>
                  </p:pic>
                </p:oleObj>
              </mc:Fallback>
            </mc:AlternateContent>
          </a:graphicData>
        </a:graphic>
      </p:graphicFrame>
      <p:sp>
        <p:nvSpPr>
          <p:cNvPr id="8" name="Rectangle 7"/>
          <p:cNvSpPr/>
          <p:nvPr userDrawn="1">
            <p:custDataLst>
              <p:tags r:id="rId3"/>
            </p:custDataLst>
          </p:nvPr>
        </p:nvSpPr>
        <p:spPr>
          <a:xfrm>
            <a:off x="571502" y="1"/>
            <a:ext cx="8572500" cy="51435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10" name="Rectangle 9"/>
          <p:cNvSpPr/>
          <p:nvPr>
            <p:custDataLst>
              <p:tags r:id="rId4"/>
            </p:custDataLst>
          </p:nvPr>
        </p:nvSpPr>
        <p:spPr>
          <a:xfrm>
            <a:off x="571502" y="1"/>
            <a:ext cx="8572500" cy="51435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7" name="Rectangle 6"/>
          <p:cNvSpPr/>
          <p:nvPr>
            <p:custDataLst>
              <p:tags r:id="rId5"/>
            </p:custDataLst>
          </p:nvPr>
        </p:nvSpPr>
        <p:spPr>
          <a:xfrm>
            <a:off x="571502" y="1"/>
            <a:ext cx="8572500" cy="51435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9" name="Text Placeholder 8"/>
          <p:cNvSpPr>
            <a:spLocks noGrp="1"/>
          </p:cNvSpPr>
          <p:nvPr>
            <p:ph type="body" sz="quarter" idx="13"/>
            <p:custDataLst>
              <p:tags r:id="rId6"/>
            </p:custDataLst>
          </p:nvPr>
        </p:nvSpPr>
        <p:spPr>
          <a:xfrm>
            <a:off x="571500" y="1714501"/>
            <a:ext cx="5715000" cy="1714500"/>
          </a:xfrm>
          <a:prstGeom prst="rect">
            <a:avLst/>
          </a:prstGeom>
        </p:spPr>
        <p:txBody>
          <a:bodyPr lIns="380851" anchor="b">
            <a:noAutofit/>
          </a:bodyPr>
          <a:lstStyle>
            <a:lvl1pPr marL="0" indent="0">
              <a:lnSpc>
                <a:spcPct val="80000"/>
              </a:lnSpc>
              <a:buNone/>
              <a:defRPr sz="3600">
                <a:solidFill>
                  <a:schemeClr val="bg1"/>
                </a:solidFill>
                <a:latin typeface="Segoe UI Light" pitchFamily="34" charset="0"/>
              </a:defRPr>
            </a:lvl1pPr>
          </a:lstStyle>
          <a:p>
            <a:pPr lvl="0"/>
            <a:endParaRPr lang="en-US" dirty="0"/>
          </a:p>
        </p:txBody>
      </p:sp>
      <p:sp>
        <p:nvSpPr>
          <p:cNvPr id="11" name="Text Placeholder 10"/>
          <p:cNvSpPr>
            <a:spLocks noGrp="1"/>
          </p:cNvSpPr>
          <p:nvPr>
            <p:ph type="body" sz="quarter" idx="14"/>
            <p:custDataLst>
              <p:tags r:id="rId7"/>
            </p:custDataLst>
          </p:nvPr>
        </p:nvSpPr>
        <p:spPr>
          <a:xfrm>
            <a:off x="571500" y="3429000"/>
            <a:ext cx="5715000" cy="571500"/>
          </a:xfrm>
          <a:prstGeom prst="rect">
            <a:avLst/>
          </a:prstGeom>
        </p:spPr>
        <p:txBody>
          <a:bodyPr lIns="380851">
            <a:noAutofit/>
          </a:bodyPr>
          <a:lstStyle>
            <a:lvl1pPr marL="142805" indent="-142805">
              <a:lnSpc>
                <a:spcPct val="80000"/>
              </a:lnSpc>
              <a:buNone/>
              <a:defRPr lang="en-US" sz="1500" kern="1200" dirty="0">
                <a:solidFill>
                  <a:srgbClr val="FFFFFF"/>
                </a:solidFill>
                <a:latin typeface="Segoe UI" pitchFamily="34" charset="0"/>
                <a:ea typeface="Segoe UI" pitchFamily="34" charset="0"/>
                <a:cs typeface="Segoe UI" pitchFamily="34" charset="0"/>
              </a:defRPr>
            </a:lvl1pPr>
          </a:lstStyle>
          <a:p>
            <a:pPr marL="0" lvl="0" indent="0" algn="l" defTabSz="815988" rtl="0" eaLnBrk="1" latinLnBrk="0" hangingPunct="1">
              <a:spcBef>
                <a:spcPct val="20000"/>
              </a:spcBef>
              <a:buClr>
                <a:srgbClr val="0072C6"/>
              </a:buClr>
              <a:buSzPct val="100000"/>
            </a:pPr>
            <a:endParaRPr lang="en-US" dirty="0"/>
          </a:p>
        </p:txBody>
      </p:sp>
      <p:sp>
        <p:nvSpPr>
          <p:cNvPr id="12" name="Rectangle 11"/>
          <p:cNvSpPr/>
          <p:nvPr>
            <p:custDataLst>
              <p:tags r:id="rId8"/>
            </p:custDataLst>
          </p:nvPr>
        </p:nvSpPr>
        <p:spPr>
          <a:xfrm>
            <a:off x="1" y="1"/>
            <a:ext cx="571500" cy="51423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2" name="TextBox 1"/>
          <p:cNvSpPr txBox="1"/>
          <p:nvPr>
            <p:custDataLst>
              <p:tags r:id="rId9"/>
            </p:custDataLst>
          </p:nvPr>
        </p:nvSpPr>
        <p:spPr>
          <a:xfrm>
            <a:off x="571501" y="2"/>
            <a:ext cx="4000500" cy="985242"/>
          </a:xfrm>
          <a:prstGeom prst="rect">
            <a:avLst/>
          </a:prstGeom>
        </p:spPr>
        <p:txBody>
          <a:bodyPr vert="horz" wrap="square" lIns="285638" tIns="40804" rIns="81607" bIns="40804" rtlCol="0" anchor="ctr">
            <a:noAutofit/>
          </a:bodyPr>
          <a:lstStyle/>
          <a:p>
            <a:pPr defTabSz="815988"/>
            <a:r>
              <a:rPr lang="en-US" sz="6000" dirty="0">
                <a:solidFill>
                  <a:srgbClr val="00188F"/>
                </a:solidFill>
                <a:latin typeface="Segoe UI Light" pitchFamily="34" charset="0"/>
                <a:ea typeface="Segoe UI" pitchFamily="34" charset="0"/>
                <a:cs typeface="Segoe UI" pitchFamily="34" charset="0"/>
              </a:rPr>
              <a:t>Video</a:t>
            </a:r>
          </a:p>
        </p:txBody>
      </p:sp>
      <p:sp>
        <p:nvSpPr>
          <p:cNvPr id="13" name="TextBox 12"/>
          <p:cNvSpPr txBox="1"/>
          <p:nvPr userDrawn="1">
            <p:custDataLst>
              <p:tags r:id="rId10"/>
            </p:custDataLst>
          </p:nvPr>
        </p:nvSpPr>
        <p:spPr>
          <a:xfrm>
            <a:off x="571501" y="2"/>
            <a:ext cx="4000500" cy="985242"/>
          </a:xfrm>
          <a:prstGeom prst="rect">
            <a:avLst/>
          </a:prstGeom>
        </p:spPr>
        <p:txBody>
          <a:bodyPr vert="horz" wrap="square" lIns="285638" tIns="40804" rIns="81607" bIns="40804" rtlCol="0" anchor="ctr">
            <a:noAutofit/>
          </a:bodyPr>
          <a:lstStyle/>
          <a:p>
            <a:pPr defTabSz="815988"/>
            <a:r>
              <a:rPr lang="en-US" sz="6000" dirty="0">
                <a:solidFill>
                  <a:srgbClr val="00BCF2"/>
                </a:solidFill>
                <a:latin typeface="Segoe UI Light" pitchFamily="34" charset="0"/>
                <a:ea typeface="Segoe UI" pitchFamily="34" charset="0"/>
                <a:cs typeface="Segoe UI" pitchFamily="34" charset="0"/>
              </a:rPr>
              <a:t>Video</a:t>
            </a:r>
          </a:p>
        </p:txBody>
      </p:sp>
    </p:spTree>
    <p:extLst>
      <p:ext uri="{BB962C8B-B14F-4D97-AF65-F5344CB8AC3E}">
        <p14:creationId xmlns:p14="http://schemas.microsoft.com/office/powerpoint/2010/main" val="3775550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Transition option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0" y="0"/>
            <a:ext cx="9144000"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Light"/>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172990" y="0"/>
            <a:ext cx="3982556" cy="3446318"/>
          </a:xfrm>
          <a:prstGeom prst="rect">
            <a:avLst/>
          </a:prstGeom>
        </p:spPr>
      </p:pic>
      <p:sp>
        <p:nvSpPr>
          <p:cNvPr id="5" name="Text Placeholder 5"/>
          <p:cNvSpPr>
            <a:spLocks noGrp="1"/>
          </p:cNvSpPr>
          <p:nvPr>
            <p:ph type="body" sz="quarter" idx="10"/>
          </p:nvPr>
        </p:nvSpPr>
        <p:spPr>
          <a:xfrm>
            <a:off x="290513" y="1898438"/>
            <a:ext cx="3950070" cy="1083374"/>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6" name="Text Placeholder 8"/>
          <p:cNvSpPr>
            <a:spLocks noGrp="1"/>
          </p:cNvSpPr>
          <p:nvPr>
            <p:ph type="body" sz="quarter" idx="11" hasCustomPrompt="1"/>
          </p:nvPr>
        </p:nvSpPr>
        <p:spPr>
          <a:xfrm>
            <a:off x="290513" y="2978946"/>
            <a:ext cx="3958537" cy="387798"/>
          </a:xfrm>
        </p:spPr>
        <p:txBody>
          <a:bodyPr/>
          <a:lstStyle>
            <a:lvl1pPr marL="0" indent="0">
              <a:buNone/>
              <a:defRPr sz="2800" spc="-75" baseline="0">
                <a:solidFill>
                  <a:srgbClr val="FFFFFF"/>
                </a:solidFill>
                <a:latin typeface="Segoe UI Light"/>
                <a:cs typeface="Segoe UI Light"/>
              </a:defRPr>
            </a:lvl1pPr>
          </a:lstStyle>
          <a:p>
            <a:pPr lvl="0"/>
            <a:r>
              <a:rPr lang="en-US" dirty="0"/>
              <a:t>Speaker Title | Date</a:t>
            </a:r>
          </a:p>
        </p:txBody>
      </p:sp>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Tree>
    <p:extLst>
      <p:ext uri="{BB962C8B-B14F-4D97-AF65-F5344CB8AC3E}">
        <p14:creationId xmlns:p14="http://schemas.microsoft.com/office/powerpoint/2010/main" val="18377557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6390" name="think-cell Slide" r:id="rId7" imgW="270" imgH="270" progId="TCLayout.ActiveDocument.1">
                  <p:embed/>
                </p:oleObj>
              </mc:Choice>
              <mc:Fallback>
                <p:oleObj name="think-cell Slide" r:id="rId7" imgW="270" imgH="270" progId="TCLayout.ActiveDocument.1">
                  <p:embed/>
                  <p:pic>
                    <p:nvPicPr>
                      <p:cNvPr id="2" name="Object 1" hidden="1"/>
                      <p:cNvPicPr/>
                      <p:nvPr/>
                    </p:nvPicPr>
                    <p:blipFill>
                      <a:blip r:embed="rId8"/>
                      <a:stretch>
                        <a:fillRect/>
                      </a:stretch>
                    </p:blipFill>
                    <p:spPr>
                      <a:xfrm>
                        <a:off x="1192" y="1192"/>
                        <a:ext cx="1190" cy="1190"/>
                      </a:xfrm>
                      <a:prstGeom prst="rect">
                        <a:avLst/>
                      </a:prstGeom>
                    </p:spPr>
                  </p:pic>
                </p:oleObj>
              </mc:Fallback>
            </mc:AlternateContent>
          </a:graphicData>
        </a:graphic>
      </p:graphicFrame>
      <p:sp>
        <p:nvSpPr>
          <p:cNvPr id="4" name="Text Placeholder 6"/>
          <p:cNvSpPr>
            <a:spLocks noGrp="1"/>
          </p:cNvSpPr>
          <p:nvPr>
            <p:ph type="body" sz="quarter" idx="11" hasCustomPrompt="1"/>
            <p:custDataLst>
              <p:tags r:id="rId3"/>
            </p:custDataLst>
          </p:nvPr>
        </p:nvSpPr>
        <p:spPr>
          <a:xfrm>
            <a:off x="6" y="4679166"/>
            <a:ext cx="9144001" cy="464344"/>
          </a:xfrm>
          <a:prstGeom prst="rect">
            <a:avLst/>
          </a:prstGeom>
          <a:solidFill>
            <a:srgbClr val="FFFF99"/>
          </a:solidFill>
        </p:spPr>
        <p:txBody>
          <a:bodyPr wrap="square" lIns="152377" tIns="76189" rIns="152377" bIns="76189" anchor="b" anchorCtr="0">
            <a:noAutofit/>
          </a:bodyPr>
          <a:lstStyle>
            <a:lvl1pPr algn="r">
              <a:buFont typeface="Arial" pitchFamily="34" charset="0"/>
              <a:buNone/>
              <a:defRPr sz="2775" spc="-45"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
        <p:nvSpPr>
          <p:cNvPr id="5" name="Title 1"/>
          <p:cNvSpPr>
            <a:spLocks noGrp="1"/>
          </p:cNvSpPr>
          <p:nvPr>
            <p:ph type="title"/>
            <p:custDataLst>
              <p:tags r:id="rId4"/>
            </p:custDataLst>
          </p:nvPr>
        </p:nvSpPr>
        <p:spPr>
          <a:xfrm>
            <a:off x="2" y="1"/>
            <a:ext cx="9144000" cy="484532"/>
          </a:xfrm>
        </p:spPr>
        <p:txBody>
          <a:bodyPr>
            <a:noAutofit/>
          </a:bodyPr>
          <a:lstStyle>
            <a:lvl1pPr>
              <a:defRPr>
                <a:solidFill>
                  <a:schemeClr val="bg1"/>
                </a:solidFill>
              </a:defRPr>
            </a:lvl1pPr>
          </a:lstStyle>
          <a:p>
            <a:endParaRPr lang="en-US" dirty="0"/>
          </a:p>
        </p:txBody>
      </p:sp>
      <p:sp>
        <p:nvSpPr>
          <p:cNvPr id="6" name="Text Placeholder 14"/>
          <p:cNvSpPr>
            <a:spLocks noGrp="1"/>
          </p:cNvSpPr>
          <p:nvPr>
            <p:ph idx="1" hasCustomPrompt="1"/>
            <p:custDataLst>
              <p:tags r:id="rId5"/>
            </p:custDataLst>
          </p:nvPr>
        </p:nvSpPr>
        <p:spPr>
          <a:xfrm>
            <a:off x="571502" y="1143004"/>
            <a:ext cx="8001000" cy="3428999"/>
          </a:xfrm>
          <a:prstGeom prst="rect">
            <a:avLst/>
          </a:prstGeom>
        </p:spPr>
        <p:txBody>
          <a:bodyPr vert="horz" lIns="91430" tIns="45715" rIns="91430" bIns="45715" rtlCol="0">
            <a:normAutofit/>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Use this layout for speaker notes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598283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7414" name="think-cell Slide" r:id="rId9" imgW="270" imgH="270" progId="TCLayout.ActiveDocument.1">
                  <p:embed/>
                </p:oleObj>
              </mc:Choice>
              <mc:Fallback>
                <p:oleObj name="think-cell Slide" r:id="rId9" imgW="270" imgH="270" progId="TCLayout.ActiveDocument.1">
                  <p:embed/>
                  <p:pic>
                    <p:nvPicPr>
                      <p:cNvPr id="2" name="Object 1" hidden="1"/>
                      <p:cNvPicPr/>
                      <p:nvPr/>
                    </p:nvPicPr>
                    <p:blipFill>
                      <a:blip r:embed="rId10"/>
                      <a:stretch>
                        <a:fillRect/>
                      </a:stretch>
                    </p:blipFill>
                    <p:spPr>
                      <a:xfrm>
                        <a:off x="1192" y="1192"/>
                        <a:ext cx="1190" cy="1190"/>
                      </a:xfrm>
                      <a:prstGeom prst="rect">
                        <a:avLst/>
                      </a:prstGeom>
                    </p:spPr>
                  </p:pic>
                </p:oleObj>
              </mc:Fallback>
            </mc:AlternateContent>
          </a:graphicData>
        </a:graphic>
      </p:graphicFrame>
      <p:sp>
        <p:nvSpPr>
          <p:cNvPr id="8" name="Rectangle 7"/>
          <p:cNvSpPr/>
          <p:nvPr userDrawn="1">
            <p:custDataLst>
              <p:tags r:id="rId3"/>
            </p:custDataLst>
          </p:nvPr>
        </p:nvSpPr>
        <p:spPr>
          <a:xfrm>
            <a:off x="571502" y="1"/>
            <a:ext cx="8572500" cy="51435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10" name="Rectangle 9"/>
          <p:cNvSpPr/>
          <p:nvPr>
            <p:custDataLst>
              <p:tags r:id="rId4"/>
            </p:custDataLst>
          </p:nvPr>
        </p:nvSpPr>
        <p:spPr>
          <a:xfrm>
            <a:off x="571502" y="1"/>
            <a:ext cx="8572500" cy="51435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7" name="Rectangle 6"/>
          <p:cNvSpPr/>
          <p:nvPr>
            <p:custDataLst>
              <p:tags r:id="rId5"/>
            </p:custDataLst>
          </p:nvPr>
        </p:nvSpPr>
        <p:spPr>
          <a:xfrm>
            <a:off x="571502" y="1"/>
            <a:ext cx="8572500" cy="51435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9" name="Text Placeholder 8"/>
          <p:cNvSpPr>
            <a:spLocks noGrp="1"/>
          </p:cNvSpPr>
          <p:nvPr>
            <p:ph type="body" sz="quarter" idx="13" hasCustomPrompt="1"/>
            <p:custDataLst>
              <p:tags r:id="rId6"/>
            </p:custDataLst>
          </p:nvPr>
        </p:nvSpPr>
        <p:spPr>
          <a:xfrm>
            <a:off x="571500" y="1714501"/>
            <a:ext cx="5715000" cy="1714500"/>
          </a:xfrm>
          <a:prstGeom prst="rect">
            <a:avLst/>
          </a:prstGeom>
        </p:spPr>
        <p:txBody>
          <a:bodyPr lIns="380851" tIns="38085" rIns="76170" bIns="38085" anchor="b">
            <a:noAutofit/>
          </a:bodyPr>
          <a:lstStyle>
            <a:lvl1pPr marL="0" indent="0">
              <a:lnSpc>
                <a:spcPct val="80000"/>
              </a:lnSpc>
              <a:buNone/>
              <a:defRPr sz="3600">
                <a:solidFill>
                  <a:schemeClr val="bg1"/>
                </a:solidFill>
                <a:latin typeface="Segoe UI Light" pitchFamily="34" charset="0"/>
              </a:defRPr>
            </a:lvl1pPr>
          </a:lstStyle>
          <a:p>
            <a:r>
              <a:rPr lang="en-US" dirty="0"/>
              <a:t>Click to add section title</a:t>
            </a:r>
          </a:p>
        </p:txBody>
      </p:sp>
      <p:sp>
        <p:nvSpPr>
          <p:cNvPr id="11" name="Text Placeholder 10"/>
          <p:cNvSpPr>
            <a:spLocks noGrp="1"/>
          </p:cNvSpPr>
          <p:nvPr>
            <p:ph type="body" sz="quarter" idx="14" hasCustomPrompt="1"/>
            <p:custDataLst>
              <p:tags r:id="rId7"/>
            </p:custDataLst>
          </p:nvPr>
        </p:nvSpPr>
        <p:spPr>
          <a:xfrm>
            <a:off x="571500" y="3429000"/>
            <a:ext cx="5715000" cy="571500"/>
          </a:xfrm>
          <a:prstGeom prst="rect">
            <a:avLst/>
          </a:prstGeom>
        </p:spPr>
        <p:txBody>
          <a:bodyPr lIns="380851" tIns="38085" rIns="76170" bIns="38085">
            <a:noAutofit/>
          </a:bodyPr>
          <a:lstStyle>
            <a:lvl1pPr marL="142805" indent="-142805">
              <a:lnSpc>
                <a:spcPct val="80000"/>
              </a:lnSpc>
              <a:buNone/>
              <a:defRPr lang="en-US" sz="1500" kern="1200" dirty="0">
                <a:solidFill>
                  <a:srgbClr val="FFFFFF"/>
                </a:solidFill>
                <a:latin typeface="Segoe UI" pitchFamily="34" charset="0"/>
                <a:ea typeface="Segoe UI" pitchFamily="34" charset="0"/>
                <a:cs typeface="Segoe UI" pitchFamily="34" charset="0"/>
              </a:defRPr>
            </a:lvl1pPr>
          </a:lstStyle>
          <a:p>
            <a:pPr marL="0" lvl="0" indent="0" algn="l" defTabSz="815988" rtl="0" eaLnBrk="1" latinLnBrk="0" hangingPunct="1">
              <a:spcBef>
                <a:spcPct val="20000"/>
              </a:spcBef>
              <a:buClr>
                <a:srgbClr val="0072C6"/>
              </a:buClr>
              <a:buSzPct val="100000"/>
            </a:pPr>
            <a:r>
              <a:rPr lang="en-US" dirty="0"/>
              <a:t>Click to add subtitle</a:t>
            </a:r>
          </a:p>
        </p:txBody>
      </p:sp>
    </p:spTree>
    <p:extLst>
      <p:ext uri="{BB962C8B-B14F-4D97-AF65-F5344CB8AC3E}">
        <p14:creationId xmlns:p14="http://schemas.microsoft.com/office/powerpoint/2010/main" val="194404999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8438" name="think-cell Slide" r:id="rId9" imgW="270" imgH="270" progId="TCLayout.ActiveDocument.1">
                  <p:embed/>
                </p:oleObj>
              </mc:Choice>
              <mc:Fallback>
                <p:oleObj name="think-cell Slide" r:id="rId9" imgW="270" imgH="270" progId="TCLayout.ActiveDocument.1">
                  <p:embed/>
                  <p:pic>
                    <p:nvPicPr>
                      <p:cNvPr id="2" name="Object 1" hidden="1"/>
                      <p:cNvPicPr/>
                      <p:nvPr/>
                    </p:nvPicPr>
                    <p:blipFill>
                      <a:blip r:embed="rId10"/>
                      <a:stretch>
                        <a:fillRect/>
                      </a:stretch>
                    </p:blipFill>
                    <p:spPr>
                      <a:xfrm>
                        <a:off x="1192" y="1192"/>
                        <a:ext cx="1190" cy="1190"/>
                      </a:xfrm>
                      <a:prstGeom prst="rect">
                        <a:avLst/>
                      </a:prstGeom>
                    </p:spPr>
                  </p:pic>
                </p:oleObj>
              </mc:Fallback>
            </mc:AlternateContent>
          </a:graphicData>
        </a:graphic>
      </p:graphicFrame>
      <p:sp>
        <p:nvSpPr>
          <p:cNvPr id="10" name="Rectangle 9"/>
          <p:cNvSpPr/>
          <p:nvPr>
            <p:custDataLst>
              <p:tags r:id="rId3"/>
            </p:custDataLst>
          </p:nvPr>
        </p:nvSpPr>
        <p:spPr>
          <a:xfrm>
            <a:off x="571502" y="1"/>
            <a:ext cx="8572500" cy="51435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7" name="Rectangle 6"/>
          <p:cNvSpPr/>
          <p:nvPr>
            <p:custDataLst>
              <p:tags r:id="rId4"/>
            </p:custDataLst>
          </p:nvPr>
        </p:nvSpPr>
        <p:spPr>
          <a:xfrm>
            <a:off x="571502" y="1"/>
            <a:ext cx="8572500" cy="51435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8" name="Rectangle 7"/>
          <p:cNvSpPr/>
          <p:nvPr userDrawn="1">
            <p:custDataLst>
              <p:tags r:id="rId5"/>
            </p:custDataLst>
          </p:nvPr>
        </p:nvSpPr>
        <p:spPr>
          <a:xfrm>
            <a:off x="571502" y="1"/>
            <a:ext cx="8572500" cy="51435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9" name="Text Placeholder 8"/>
          <p:cNvSpPr>
            <a:spLocks noGrp="1"/>
          </p:cNvSpPr>
          <p:nvPr>
            <p:ph type="body" sz="quarter" idx="13" hasCustomPrompt="1"/>
            <p:custDataLst>
              <p:tags r:id="rId6"/>
            </p:custDataLst>
          </p:nvPr>
        </p:nvSpPr>
        <p:spPr>
          <a:xfrm>
            <a:off x="571500" y="1714501"/>
            <a:ext cx="5715000" cy="1714500"/>
          </a:xfrm>
          <a:prstGeom prst="rect">
            <a:avLst/>
          </a:prstGeom>
        </p:spPr>
        <p:txBody>
          <a:bodyPr lIns="380851" tIns="38085" rIns="76170" bIns="38085" anchor="b">
            <a:noAutofit/>
          </a:bodyPr>
          <a:lstStyle>
            <a:lvl1pPr marL="0" indent="0">
              <a:lnSpc>
                <a:spcPct val="80000"/>
              </a:lnSpc>
              <a:buNone/>
              <a:defRPr sz="3600">
                <a:solidFill>
                  <a:schemeClr val="bg1"/>
                </a:solidFill>
                <a:latin typeface="Segoe UI Light" pitchFamily="34" charset="0"/>
              </a:defRPr>
            </a:lvl1pPr>
          </a:lstStyle>
          <a:p>
            <a:r>
              <a:rPr lang="en-US" dirty="0"/>
              <a:t>Click to add section title</a:t>
            </a:r>
          </a:p>
        </p:txBody>
      </p:sp>
      <p:sp>
        <p:nvSpPr>
          <p:cNvPr id="11" name="Text Placeholder 10"/>
          <p:cNvSpPr>
            <a:spLocks noGrp="1"/>
          </p:cNvSpPr>
          <p:nvPr>
            <p:ph type="body" sz="quarter" idx="14" hasCustomPrompt="1"/>
            <p:custDataLst>
              <p:tags r:id="rId7"/>
            </p:custDataLst>
          </p:nvPr>
        </p:nvSpPr>
        <p:spPr>
          <a:xfrm>
            <a:off x="571500" y="3429000"/>
            <a:ext cx="5715000" cy="571500"/>
          </a:xfrm>
          <a:prstGeom prst="rect">
            <a:avLst/>
          </a:prstGeom>
        </p:spPr>
        <p:txBody>
          <a:bodyPr lIns="380851" tIns="38085" rIns="76170" bIns="38085">
            <a:noAutofit/>
          </a:bodyPr>
          <a:lstStyle>
            <a:lvl1pPr marL="142805" indent="-142805">
              <a:lnSpc>
                <a:spcPct val="80000"/>
              </a:lnSpc>
              <a:buNone/>
              <a:defRPr lang="en-US" sz="1500" kern="1200" dirty="0">
                <a:solidFill>
                  <a:srgbClr val="FFFFFF"/>
                </a:solidFill>
                <a:latin typeface="Segoe UI" pitchFamily="34" charset="0"/>
                <a:ea typeface="Segoe UI" pitchFamily="34" charset="0"/>
                <a:cs typeface="Segoe UI" pitchFamily="34" charset="0"/>
              </a:defRPr>
            </a:lvl1pPr>
          </a:lstStyle>
          <a:p>
            <a:pPr marL="0" lvl="0" indent="0" algn="l" defTabSz="815988" rtl="0" eaLnBrk="1" latinLnBrk="0" hangingPunct="1">
              <a:spcBef>
                <a:spcPct val="20000"/>
              </a:spcBef>
              <a:buClr>
                <a:srgbClr val="0072C6"/>
              </a:buClr>
              <a:buSzPct val="100000"/>
            </a:pPr>
            <a:r>
              <a:rPr lang="en-US" dirty="0"/>
              <a:t>Click to add subtitle</a:t>
            </a:r>
          </a:p>
        </p:txBody>
      </p:sp>
    </p:spTree>
    <p:extLst>
      <p:ext uri="{BB962C8B-B14F-4D97-AF65-F5344CB8AC3E}">
        <p14:creationId xmlns:p14="http://schemas.microsoft.com/office/powerpoint/2010/main" val="55745739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header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9462" name="think-cell Slide" r:id="rId9" imgW="270" imgH="270" progId="TCLayout.ActiveDocument.1">
                  <p:embed/>
                </p:oleObj>
              </mc:Choice>
              <mc:Fallback>
                <p:oleObj name="think-cell Slide" r:id="rId9" imgW="270" imgH="270" progId="TCLayout.ActiveDocument.1">
                  <p:embed/>
                  <p:pic>
                    <p:nvPicPr>
                      <p:cNvPr id="2" name="Object 1" hidden="1"/>
                      <p:cNvPicPr/>
                      <p:nvPr/>
                    </p:nvPicPr>
                    <p:blipFill>
                      <a:blip r:embed="rId10"/>
                      <a:stretch>
                        <a:fillRect/>
                      </a:stretch>
                    </p:blipFill>
                    <p:spPr>
                      <a:xfrm>
                        <a:off x="1192" y="1192"/>
                        <a:ext cx="1190" cy="1190"/>
                      </a:xfrm>
                      <a:prstGeom prst="rect">
                        <a:avLst/>
                      </a:prstGeom>
                    </p:spPr>
                  </p:pic>
                </p:oleObj>
              </mc:Fallback>
            </mc:AlternateContent>
          </a:graphicData>
        </a:graphic>
      </p:graphicFrame>
      <p:sp>
        <p:nvSpPr>
          <p:cNvPr id="8" name="Rectangle 7"/>
          <p:cNvSpPr/>
          <p:nvPr userDrawn="1">
            <p:custDataLst>
              <p:tags r:id="rId3"/>
            </p:custDataLst>
          </p:nvPr>
        </p:nvSpPr>
        <p:spPr>
          <a:xfrm>
            <a:off x="571502" y="1"/>
            <a:ext cx="8572500"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10" name="Rectangle 9"/>
          <p:cNvSpPr/>
          <p:nvPr>
            <p:custDataLst>
              <p:tags r:id="rId4"/>
            </p:custDataLst>
          </p:nvPr>
        </p:nvSpPr>
        <p:spPr>
          <a:xfrm>
            <a:off x="571502" y="1"/>
            <a:ext cx="8572500"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7" name="Rectangle 6"/>
          <p:cNvSpPr/>
          <p:nvPr>
            <p:custDataLst>
              <p:tags r:id="rId5"/>
            </p:custDataLst>
          </p:nvPr>
        </p:nvSpPr>
        <p:spPr>
          <a:xfrm>
            <a:off x="571502" y="1"/>
            <a:ext cx="8572500"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2" tIns="28562" rIns="57122" bIns="28562" rtlCol="0" anchor="ctr">
            <a:noAutofit/>
          </a:bodyPr>
          <a:lstStyle/>
          <a:p>
            <a:pPr algn="ctr" defTabSz="815988"/>
            <a:endParaRPr lang="en-US" sz="1650">
              <a:solidFill>
                <a:prstClr val="white"/>
              </a:solidFill>
            </a:endParaRPr>
          </a:p>
        </p:txBody>
      </p:sp>
      <p:sp>
        <p:nvSpPr>
          <p:cNvPr id="9" name="Text Placeholder 8"/>
          <p:cNvSpPr>
            <a:spLocks noGrp="1"/>
          </p:cNvSpPr>
          <p:nvPr>
            <p:ph type="body" sz="quarter" idx="13" hasCustomPrompt="1"/>
            <p:custDataLst>
              <p:tags r:id="rId6"/>
            </p:custDataLst>
          </p:nvPr>
        </p:nvSpPr>
        <p:spPr>
          <a:xfrm>
            <a:off x="571500" y="1714501"/>
            <a:ext cx="5715000" cy="1714500"/>
          </a:xfrm>
          <a:prstGeom prst="rect">
            <a:avLst/>
          </a:prstGeom>
        </p:spPr>
        <p:txBody>
          <a:bodyPr lIns="380851" tIns="38085" rIns="76170" bIns="38085" anchor="b">
            <a:noAutofit/>
          </a:bodyPr>
          <a:lstStyle>
            <a:lvl1pPr marL="0" indent="0">
              <a:lnSpc>
                <a:spcPct val="80000"/>
              </a:lnSpc>
              <a:buNone/>
              <a:defRPr sz="3600">
                <a:solidFill>
                  <a:schemeClr val="bg1"/>
                </a:solidFill>
                <a:latin typeface="Segoe UI Light" pitchFamily="34" charset="0"/>
              </a:defRPr>
            </a:lvl1pPr>
          </a:lstStyle>
          <a:p>
            <a:r>
              <a:rPr lang="en-US" dirty="0"/>
              <a:t>Click to add section title</a:t>
            </a:r>
          </a:p>
        </p:txBody>
      </p:sp>
      <p:sp>
        <p:nvSpPr>
          <p:cNvPr id="11" name="Text Placeholder 10"/>
          <p:cNvSpPr>
            <a:spLocks noGrp="1"/>
          </p:cNvSpPr>
          <p:nvPr>
            <p:ph type="body" sz="quarter" idx="14" hasCustomPrompt="1"/>
            <p:custDataLst>
              <p:tags r:id="rId7"/>
            </p:custDataLst>
          </p:nvPr>
        </p:nvSpPr>
        <p:spPr>
          <a:xfrm>
            <a:off x="571500" y="3429000"/>
            <a:ext cx="5715000" cy="571500"/>
          </a:xfrm>
          <a:prstGeom prst="rect">
            <a:avLst/>
          </a:prstGeom>
        </p:spPr>
        <p:txBody>
          <a:bodyPr lIns="380851" tIns="38085" rIns="76170" bIns="38085">
            <a:noAutofit/>
          </a:bodyPr>
          <a:lstStyle>
            <a:lvl1pPr marL="142805" indent="-142805">
              <a:lnSpc>
                <a:spcPct val="80000"/>
              </a:lnSpc>
              <a:buNone/>
              <a:defRPr lang="en-US" sz="1500" kern="1200" dirty="0">
                <a:solidFill>
                  <a:srgbClr val="FFFFFF"/>
                </a:solidFill>
                <a:latin typeface="Segoe UI" pitchFamily="34" charset="0"/>
                <a:ea typeface="Segoe UI" pitchFamily="34" charset="0"/>
                <a:cs typeface="Segoe UI" pitchFamily="34" charset="0"/>
              </a:defRPr>
            </a:lvl1pPr>
          </a:lstStyle>
          <a:p>
            <a:pPr marL="0" lvl="0" indent="0" algn="l" defTabSz="815988" rtl="0" eaLnBrk="1" latinLnBrk="0" hangingPunct="1">
              <a:spcBef>
                <a:spcPct val="20000"/>
              </a:spcBef>
              <a:buClr>
                <a:srgbClr val="0072C6"/>
              </a:buClr>
              <a:buSzPct val="100000"/>
            </a:pPr>
            <a:r>
              <a:rPr lang="en-US" dirty="0"/>
              <a:t>Click to add subtitle</a:t>
            </a:r>
          </a:p>
        </p:txBody>
      </p:sp>
    </p:spTree>
    <p:extLst>
      <p:ext uri="{BB962C8B-B14F-4D97-AF65-F5344CB8AC3E}">
        <p14:creationId xmlns:p14="http://schemas.microsoft.com/office/powerpoint/2010/main" val="320372972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Microsoft logo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0486" name="think-cell Slide" r:id="rId8" imgW="270" imgH="270" progId="TCLayout.ActiveDocument.1">
                  <p:embed/>
                </p:oleObj>
              </mc:Choice>
              <mc:Fallback>
                <p:oleObj name="think-cell Slide" r:id="rId8" imgW="270" imgH="270" progId="TCLayout.ActiveDocument.1">
                  <p:embed/>
                  <p:pic>
                    <p:nvPicPr>
                      <p:cNvPr id="2" name="Object 1" hidden="1"/>
                      <p:cNvPicPr/>
                      <p:nvPr/>
                    </p:nvPicPr>
                    <p:blipFill>
                      <a:blip r:embed="rId9"/>
                      <a:stretch>
                        <a:fillRect/>
                      </a:stretch>
                    </p:blipFill>
                    <p:spPr>
                      <a:xfrm>
                        <a:off x="1192" y="1192"/>
                        <a:ext cx="1190" cy="1190"/>
                      </a:xfrm>
                      <a:prstGeom prst="rect">
                        <a:avLst/>
                      </a:prstGeom>
                    </p:spPr>
                  </p:pic>
                </p:oleObj>
              </mc:Fallback>
            </mc:AlternateContent>
          </a:graphicData>
        </a:graphic>
      </p:graphicFrame>
      <p:sp>
        <p:nvSpPr>
          <p:cNvPr id="5" name="Rectangle 4"/>
          <p:cNvSpPr/>
          <p:nvPr>
            <p:custDataLst>
              <p:tags r:id="rId3"/>
            </p:custDataLst>
          </p:nvPr>
        </p:nvSpPr>
        <p:spPr>
          <a:xfrm>
            <a:off x="2"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pic>
        <p:nvPicPr>
          <p:cNvPr id="7" name="Picture 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94112" y="2286000"/>
            <a:ext cx="1928554" cy="314331"/>
          </a:xfrm>
          <a:prstGeom prst="rect">
            <a:avLst/>
          </a:prstGeom>
        </p:spPr>
      </p:pic>
      <p:sp>
        <p:nvSpPr>
          <p:cNvPr id="4" name="Rectangle 3"/>
          <p:cNvSpPr/>
          <p:nvPr>
            <p:custDataLst>
              <p:tags r:id="rId5"/>
            </p:custDataLst>
          </p:nvPr>
        </p:nvSpPr>
        <p:spPr>
          <a:xfrm>
            <a:off x="2"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pic>
        <p:nvPicPr>
          <p:cNvPr id="8" name="Picture 7"/>
          <p:cNvPicPr>
            <a:picLocks noChangeAspect="1"/>
          </p:cNvPicPr>
          <p:nvPr userDrawn="1">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334677" y="2174431"/>
            <a:ext cx="2160838" cy="794644"/>
          </a:xfrm>
          <a:prstGeom prst="rect">
            <a:avLst/>
          </a:prstGeom>
        </p:spPr>
      </p:pic>
    </p:spTree>
    <p:extLst>
      <p:ext uri="{BB962C8B-B14F-4D97-AF65-F5344CB8AC3E}">
        <p14:creationId xmlns:p14="http://schemas.microsoft.com/office/powerpoint/2010/main" val="68237163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Microsoft logo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1510" name="think-cell Slide" r:id="rId10" imgW="270" imgH="270" progId="TCLayout.ActiveDocument.1">
                  <p:embed/>
                </p:oleObj>
              </mc:Choice>
              <mc:Fallback>
                <p:oleObj name="think-cell Slide" r:id="rId10" imgW="270" imgH="270" progId="TCLayout.ActiveDocument.1">
                  <p:embed/>
                  <p:pic>
                    <p:nvPicPr>
                      <p:cNvPr id="2" name="Object 1" hidden="1"/>
                      <p:cNvPicPr/>
                      <p:nvPr/>
                    </p:nvPicPr>
                    <p:blipFill>
                      <a:blip r:embed="rId11"/>
                      <a:stretch>
                        <a:fillRect/>
                      </a:stretch>
                    </p:blipFill>
                    <p:spPr>
                      <a:xfrm>
                        <a:off x="1192" y="1192"/>
                        <a:ext cx="1190" cy="1190"/>
                      </a:xfrm>
                      <a:prstGeom prst="rect">
                        <a:avLst/>
                      </a:prstGeom>
                    </p:spPr>
                  </p:pic>
                </p:oleObj>
              </mc:Fallback>
            </mc:AlternateContent>
          </a:graphicData>
        </a:graphic>
      </p:graphicFrame>
      <p:sp>
        <p:nvSpPr>
          <p:cNvPr id="5" name="Rectangle 4"/>
          <p:cNvSpPr/>
          <p:nvPr>
            <p:custDataLst>
              <p:tags r:id="rId3"/>
            </p:custDataLst>
          </p:nvPr>
        </p:nvSpPr>
        <p:spPr>
          <a:xfrm>
            <a:off x="2"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pic>
        <p:nvPicPr>
          <p:cNvPr id="7" name="Picture 6"/>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94112" y="2286000"/>
            <a:ext cx="1928554" cy="314331"/>
          </a:xfrm>
          <a:prstGeom prst="rect">
            <a:avLst/>
          </a:prstGeom>
        </p:spPr>
      </p:pic>
      <p:sp>
        <p:nvSpPr>
          <p:cNvPr id="4" name="Rectangle 3"/>
          <p:cNvSpPr/>
          <p:nvPr>
            <p:custDataLst>
              <p:tags r:id="rId5"/>
            </p:custDataLst>
          </p:nvPr>
        </p:nvSpPr>
        <p:spPr>
          <a:xfrm>
            <a:off x="2"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pic>
        <p:nvPicPr>
          <p:cNvPr id="6" name="Picture 5"/>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571503" y="2286000"/>
            <a:ext cx="1928554" cy="314331"/>
          </a:xfrm>
          <a:prstGeom prst="rect">
            <a:avLst/>
          </a:prstGeom>
        </p:spPr>
      </p:pic>
      <p:sp>
        <p:nvSpPr>
          <p:cNvPr id="8" name="Rectangle 7"/>
          <p:cNvSpPr/>
          <p:nvPr userDrawn="1">
            <p:custDataLst>
              <p:tags r:id="rId7"/>
            </p:custDataLst>
          </p:nvPr>
        </p:nvSpPr>
        <p:spPr>
          <a:xfrm>
            <a:off x="2" y="0"/>
            <a:ext cx="9144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pic>
        <p:nvPicPr>
          <p:cNvPr id="10" name="Picture 9"/>
          <p:cNvPicPr>
            <a:picLocks noChangeAspect="1"/>
          </p:cNvPicPr>
          <p:nvPr userDrawn="1">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334677" y="2174431"/>
            <a:ext cx="2160838" cy="794644"/>
          </a:xfrm>
          <a:prstGeom prst="rect">
            <a:avLst/>
          </a:prstGeom>
        </p:spPr>
      </p:pic>
    </p:spTree>
    <p:extLst>
      <p:ext uri="{BB962C8B-B14F-4D97-AF65-F5344CB8AC3E}">
        <p14:creationId xmlns:p14="http://schemas.microsoft.com/office/powerpoint/2010/main" val="124314992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Microsoft logo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2534" name="think-cell Slide" r:id="rId7" imgW="270" imgH="270" progId="TCLayout.ActiveDocument.1">
                  <p:embed/>
                </p:oleObj>
              </mc:Choice>
              <mc:Fallback>
                <p:oleObj name="think-cell Slide" r:id="rId7" imgW="270" imgH="270" progId="TCLayout.ActiveDocument.1">
                  <p:embed/>
                  <p:pic>
                    <p:nvPicPr>
                      <p:cNvPr id="2" name="Object 1" hidden="1"/>
                      <p:cNvPicPr/>
                      <p:nvPr/>
                    </p:nvPicPr>
                    <p:blipFill>
                      <a:blip r:embed="rId8"/>
                      <a:stretch>
                        <a:fillRect/>
                      </a:stretch>
                    </p:blipFill>
                    <p:spPr>
                      <a:xfrm>
                        <a:off x="1192" y="1192"/>
                        <a:ext cx="1190" cy="1190"/>
                      </a:xfrm>
                      <a:prstGeom prst="rect">
                        <a:avLst/>
                      </a:prstGeom>
                    </p:spPr>
                  </p:pic>
                </p:oleObj>
              </mc:Fallback>
            </mc:AlternateContent>
          </a:graphicData>
        </a:graphic>
      </p:graphicFrame>
      <p:sp>
        <p:nvSpPr>
          <p:cNvPr id="5" name="Rectangle 4"/>
          <p:cNvSpPr/>
          <p:nvPr>
            <p:custDataLst>
              <p:tags r:id="rId3"/>
            </p:custDataLst>
          </p:nvPr>
        </p:nvSpPr>
        <p:spPr>
          <a:xfrm>
            <a:off x="2"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sp>
        <p:nvSpPr>
          <p:cNvPr id="4" name="Rectangle 3"/>
          <p:cNvSpPr/>
          <p:nvPr>
            <p:custDataLst>
              <p:tags r:id="rId4"/>
            </p:custDataLst>
          </p:nvPr>
        </p:nvSpPr>
        <p:spPr>
          <a:xfrm>
            <a:off x="2"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sp>
        <p:nvSpPr>
          <p:cNvPr id="8" name="Rectangle 7"/>
          <p:cNvSpPr/>
          <p:nvPr userDrawn="1">
            <p:custDataLst>
              <p:tags r:id="rId5"/>
            </p:custDataLst>
          </p:nvPr>
        </p:nvSpPr>
        <p:spPr>
          <a:xfrm>
            <a:off x="2"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7128" tIns="28564" rIns="57128" bIns="28564" rtlCol="0" anchor="ctr"/>
          <a:lstStyle/>
          <a:p>
            <a:pPr algn="ctr" defTabSz="815988"/>
            <a:endParaRPr lang="en-US" sz="1650">
              <a:solidFill>
                <a:prstClr val="white"/>
              </a:solidFill>
            </a:endParaRPr>
          </a:p>
        </p:txBody>
      </p:sp>
    </p:spTree>
    <p:extLst>
      <p:ext uri="{BB962C8B-B14F-4D97-AF65-F5344CB8AC3E}">
        <p14:creationId xmlns:p14="http://schemas.microsoft.com/office/powerpoint/2010/main" val="92150216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Title Slide_Option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197079"/>
            <a:ext cx="8366320" cy="917745"/>
          </a:xfrm>
        </p:spPr>
        <p:txBody>
          <a:bodyPr anchor="b" anchorCtr="0">
            <a:spAutoFit/>
          </a:bodyPr>
          <a:lstStyle>
            <a:lvl1pPr>
              <a:defRPr sz="5294" spc="-112" baseline="0">
                <a:gradFill>
                  <a:gsLst>
                    <a:gs pos="25833">
                      <a:schemeClr val="tx1"/>
                    </a:gs>
                    <a:gs pos="36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201930" y="3580372"/>
            <a:ext cx="8366320" cy="631229"/>
          </a:xfrm>
        </p:spPr>
        <p:txBody>
          <a:bodyPr>
            <a:spAutoFit/>
          </a:bodyPr>
          <a:lstStyle>
            <a:lvl1pPr marL="0" indent="0">
              <a:spcBef>
                <a:spcPts val="0"/>
              </a:spcBef>
              <a:buNone/>
              <a:defRPr sz="2426" spc="-53" baseline="0">
                <a:gradFill>
                  <a:gsLst>
                    <a:gs pos="25833">
                      <a:schemeClr val="tx1"/>
                    </a:gs>
                    <a:gs pos="36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686725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197472"/>
            <a:ext cx="8366320" cy="917745"/>
          </a:xfrm>
        </p:spPr>
        <p:txBody>
          <a:bodyPr anchor="b" anchorCtr="0">
            <a:spAutoFit/>
          </a:bodyPr>
          <a:lstStyle>
            <a:lvl1pPr>
              <a:defRPr sz="5294" spc="-112" baseline="0">
                <a:gradFill>
                  <a:gsLst>
                    <a:gs pos="1250">
                      <a:schemeClr val="accent1"/>
                    </a:gs>
                    <a:gs pos="100000">
                      <a:schemeClr val="accent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201930" y="3580372"/>
            <a:ext cx="8366320" cy="631229"/>
          </a:xfrm>
        </p:spPr>
        <p:txBody>
          <a:bodyPr>
            <a:spAutoFit/>
          </a:bodyPr>
          <a:lstStyle>
            <a:lvl1pPr marL="0" indent="0">
              <a:spcBef>
                <a:spcPts val="0"/>
              </a:spcBef>
              <a:buNone/>
              <a:defRPr sz="2426" spc="-53" baseline="0">
                <a:gradFill>
                  <a:gsLst>
                    <a:gs pos="1250">
                      <a:schemeClr val="accent1"/>
                    </a:gs>
                    <a:gs pos="100000">
                      <a:schemeClr val="accent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021979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Section Title">
    <p:bg>
      <p:bgPr>
        <a:solidFill>
          <a:srgbClr val="FFFFFF"/>
        </a:solidFill>
        <a:effectLst/>
      </p:bgPr>
    </p:bg>
    <p:spTree>
      <p:nvGrpSpPr>
        <p:cNvPr id="1" name=""/>
        <p:cNvGrpSpPr/>
        <p:nvPr/>
      </p:nvGrpSpPr>
      <p:grpSpPr>
        <a:xfrm>
          <a:off x="0" y="0"/>
          <a:ext cx="0" cy="0"/>
          <a:chOff x="0" y="0"/>
          <a:chExt cx="0" cy="0"/>
        </a:xfrm>
      </p:grpSpPr>
      <p:sp>
        <p:nvSpPr>
          <p:cNvPr id="11" name="Picture Placeholder 9"/>
          <p:cNvSpPr>
            <a:spLocks noGrp="1"/>
          </p:cNvSpPr>
          <p:nvPr>
            <p:ph type="pic" sz="quarter" idx="10" hasCustomPrompt="1"/>
          </p:nvPr>
        </p:nvSpPr>
        <p:spPr bwMode="hidden">
          <a:xfrm>
            <a:off x="0" y="0"/>
            <a:ext cx="9144000" cy="5143500"/>
          </a:xfrm>
          <a:prstGeom prst="rect">
            <a:avLst/>
          </a:prstGeom>
          <a:noFill/>
        </p:spPr>
        <p:txBody>
          <a:bodyPr lIns="279619" tIns="279619" rIns="279619">
            <a:noAutofit/>
          </a:bodyPr>
          <a:lstStyle>
            <a:lvl1pPr marL="0" indent="0">
              <a:buNone/>
              <a:defRPr sz="1765" baseline="0">
                <a:gradFill>
                  <a:gsLst>
                    <a:gs pos="1250">
                      <a:schemeClr val="accent1"/>
                    </a:gs>
                    <a:gs pos="100000">
                      <a:schemeClr val="accent1"/>
                    </a:gs>
                  </a:gsLst>
                  <a:lin ang="5400000" scaled="0"/>
                </a:gradFill>
              </a:defRPr>
            </a:lvl1pPr>
          </a:lstStyle>
          <a:p>
            <a:r>
              <a:rPr lang="en-US" dirty="0"/>
              <a:t>Picture placeholder</a:t>
            </a:r>
          </a:p>
        </p:txBody>
      </p:sp>
      <p:sp>
        <p:nvSpPr>
          <p:cNvPr id="10" name="Title 1"/>
          <p:cNvSpPr>
            <a:spLocks noGrp="1"/>
          </p:cNvSpPr>
          <p:nvPr>
            <p:ph type="ctrTitle"/>
          </p:nvPr>
        </p:nvSpPr>
        <p:spPr bwMode="ltGray">
          <a:xfrm>
            <a:off x="203246" y="689967"/>
            <a:ext cx="3768799" cy="376356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alpha val="92000"/>
            </a:schemeClr>
          </a:solidFill>
          <a:ln>
            <a:noFill/>
          </a:ln>
          <a:extLst/>
        </p:spPr>
        <p:txBody>
          <a:bodyPr vert="horz" wrap="square" lIns="326222" tIns="885459" rIns="1258284" bIns="885459" numCol="1" anchor="ctr" anchorCtr="0" compatLnSpc="1">
            <a:prstTxWarp prst="textNoShape">
              <a:avLst/>
            </a:prstTxWarp>
            <a:noAutofit/>
          </a:bodyPr>
          <a:lstStyle>
            <a:lvl1pPr algn="l">
              <a:defRPr lang="en-US" sz="4412" b="0" kern="1200" cap="none" spc="-150" baseline="0" dirty="0">
                <a:ln w="3175">
                  <a:noFill/>
                </a:ln>
                <a:gradFill>
                  <a:gsLst>
                    <a:gs pos="100000">
                      <a:schemeClr val="bg1"/>
                    </a:gs>
                    <a:gs pos="0">
                      <a:schemeClr val="bg1"/>
                    </a:gs>
                  </a:gsLst>
                  <a:lin ang="5400000" scaled="0"/>
                </a:gradFill>
                <a:effectLst/>
                <a:latin typeface="+mj-lt"/>
                <a:ea typeface="+mn-ea"/>
                <a:cs typeface="Arial" charset="0"/>
              </a:defRPr>
            </a:lvl1pPr>
          </a:lstStyle>
          <a:p>
            <a:pPr marL="0" lvl="0" indent="0" algn="l" defTabSz="685274" rtl="0" eaLnBrk="1" fontAlgn="base" latinLnBrk="0" hangingPunct="1">
              <a:lnSpc>
                <a:spcPct val="100000"/>
              </a:lnSpc>
              <a:spcBef>
                <a:spcPct val="0"/>
              </a:spcBef>
              <a:spcAft>
                <a:spcPct val="0"/>
              </a:spcAft>
              <a:buFontTx/>
              <a:buNone/>
            </a:pPr>
            <a:r>
              <a:rPr lang="en-US"/>
              <a:t>Click to edit Master title style</a:t>
            </a:r>
            <a:endParaRPr lang="en-US" dirty="0"/>
          </a:p>
        </p:txBody>
      </p:sp>
    </p:spTree>
    <p:extLst>
      <p:ext uri="{BB962C8B-B14F-4D97-AF65-F5344CB8AC3E}">
        <p14:creationId xmlns:p14="http://schemas.microsoft.com/office/powerpoint/2010/main" val="3877227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sp>
        <p:nvSpPr>
          <p:cNvPr id="3" name="TextBox 2"/>
          <p:cNvSpPr txBox="1"/>
          <p:nvPr userDrawn="1"/>
        </p:nvSpPr>
        <p:spPr>
          <a:xfrm>
            <a:off x="290513" y="4228977"/>
            <a:ext cx="8578850" cy="438582"/>
          </a:xfrm>
          <a:prstGeom prst="rect">
            <a:avLst/>
          </a:prstGeom>
          <a:noFill/>
        </p:spPr>
        <p:txBody>
          <a:bodyPr wrap="square" lIns="0" rIns="0" rtlCol="0">
            <a:spAutoFit/>
          </a:bodyPr>
          <a:lstStyle/>
          <a:p>
            <a:pPr>
              <a:lnSpc>
                <a:spcPts val="900"/>
              </a:lnSpc>
            </a:pPr>
            <a:r>
              <a:rPr lang="en-US" sz="650" dirty="0">
                <a:solidFill>
                  <a:schemeClr val="tx1"/>
                </a:solidFill>
                <a:latin typeface="Segoe UI Light"/>
                <a:cs typeface="Segoe UI Light"/>
              </a:rPr>
              <a:t>©</a:t>
            </a:r>
            <a:r>
              <a:rPr lang="en-US" sz="650" baseline="0" dirty="0">
                <a:solidFill>
                  <a:schemeClr val="tx1"/>
                </a:solidFill>
                <a:latin typeface="Segoe UI Light"/>
                <a:cs typeface="Segoe UI Light"/>
              </a:rPr>
              <a:t> </a:t>
            </a:r>
            <a:r>
              <a:rPr lang="en-US" sz="650" dirty="0">
                <a:solidFill>
                  <a:schemeClr val="tx1"/>
                </a:solidFill>
                <a:latin typeface="Segoe UI Light"/>
                <a:cs typeface="Segoe UI Light"/>
              </a:rPr>
              <a:t>2012 Microsoft Corporation. All rights reserved. Microsoft,</a:t>
            </a:r>
            <a:r>
              <a:rPr lang="en-US" sz="650" baseline="0" dirty="0">
                <a:solidFill>
                  <a:schemeClr val="tx1"/>
                </a:solidFill>
                <a:latin typeface="Segoe UI Light"/>
                <a:cs typeface="Segoe UI Light"/>
              </a:rPr>
              <a: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650" dirty="0">
              <a:solidFill>
                <a:schemeClr val="tx1"/>
              </a:solidFill>
              <a:latin typeface="Segoe UI Light"/>
              <a:cs typeface="Segoe UI Light"/>
            </a:endParaRPr>
          </a:p>
        </p:txBody>
      </p:sp>
      <p:sp>
        <p:nvSpPr>
          <p:cNvPr id="5" name="Text Placeholder 8"/>
          <p:cNvSpPr>
            <a:spLocks noGrp="1"/>
          </p:cNvSpPr>
          <p:nvPr>
            <p:ph type="body" sz="quarter" idx="11" hasCustomPrompt="1"/>
          </p:nvPr>
        </p:nvSpPr>
        <p:spPr>
          <a:xfrm>
            <a:off x="290513" y="2209519"/>
            <a:ext cx="5636696" cy="443198"/>
          </a:xfrm>
        </p:spPr>
        <p:txBody>
          <a:bodyPr/>
          <a:lstStyle>
            <a:lvl1pPr marL="0" indent="0">
              <a:buNone/>
              <a:defRPr spc="-75" baseline="0">
                <a:solidFill>
                  <a:schemeClr val="bg1"/>
                </a:solidFill>
                <a:latin typeface="Segoe UI Light"/>
                <a:cs typeface="Segoe UI Light"/>
              </a:defRPr>
            </a:lvl1pPr>
          </a:lstStyle>
          <a:p>
            <a:pPr lvl="0"/>
            <a:r>
              <a:rPr lang="en-US" dirty="0"/>
              <a:t>Subhead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119" y="127412"/>
            <a:ext cx="2435168" cy="767938"/>
          </a:xfrm>
          <a:prstGeom prst="rect">
            <a:avLst/>
          </a:prstGeom>
          <a:noFill/>
        </p:spPr>
      </p:pic>
      <p:sp>
        <p:nvSpPr>
          <p:cNvPr id="8" name="TextBox 7"/>
          <p:cNvSpPr txBox="1"/>
          <p:nvPr userDrawn="1"/>
        </p:nvSpPr>
        <p:spPr>
          <a:xfrm>
            <a:off x="290513" y="1504950"/>
            <a:ext cx="2374048" cy="615553"/>
          </a:xfrm>
          <a:prstGeom prst="rect">
            <a:avLst/>
          </a:prstGeom>
          <a:noFill/>
        </p:spPr>
        <p:txBody>
          <a:bodyPr wrap="none" lIns="0" tIns="0" rIns="0" bIns="0" rtlCol="0">
            <a:spAutoFit/>
          </a:bodyPr>
          <a:lstStyle/>
          <a:p>
            <a:r>
              <a:rPr lang="en-US" sz="4000" dirty="0">
                <a:solidFill>
                  <a:schemeClr val="tx1"/>
                </a:solidFill>
                <a:latin typeface="Segoe UI Light" pitchFamily="34" charset="0"/>
              </a:rPr>
              <a:t>Thank you!</a:t>
            </a:r>
          </a:p>
        </p:txBody>
      </p:sp>
    </p:spTree>
    <p:extLst>
      <p:ext uri="{BB962C8B-B14F-4D97-AF65-F5344CB8AC3E}">
        <p14:creationId xmlns:p14="http://schemas.microsoft.com/office/powerpoint/2010/main" val="177795018"/>
      </p:ext>
    </p:extLst>
  </p:cSld>
  <p:clrMapOvr>
    <a:masterClrMapping/>
  </p:clrMapOvr>
  <p:transition>
    <p:fade/>
  </p:transition>
  <p:hf sldNum="0"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Demo, Video etc. &quot;special&quot; slid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203246" y="691980"/>
            <a:ext cx="3768799" cy="3761554"/>
          </a:xfrm>
          <a:prstGeom prst="rect">
            <a:avLst/>
          </a:prstGeom>
          <a:noFill/>
          <a:ln>
            <a:noFill/>
          </a:ln>
          <a:extLst/>
        </p:spPr>
        <p:txBody>
          <a:bodyPr vert="horz" wrap="square" lIns="326222" tIns="885459" rIns="1258284" bIns="885459" numCol="1" rtlCol="0" anchor="ctr" anchorCtr="0" compatLnSpc="1">
            <a:prstTxWarp prst="textNoShape">
              <a:avLst/>
            </a:prstTxWarp>
            <a:noAutofit/>
          </a:bodyPr>
          <a:lstStyle>
            <a:lvl1pPr>
              <a:defRPr lang="en-US" sz="4412" spc="-150" dirty="0">
                <a:gradFill>
                  <a:gsLst>
                    <a:gs pos="100000">
                      <a:schemeClr val="accent1"/>
                    </a:gs>
                    <a:gs pos="0">
                      <a:schemeClr val="accent1"/>
                    </a:gs>
                  </a:gsLst>
                  <a:lin ang="5400000" scaled="0"/>
                </a:gradFill>
              </a:defRPr>
            </a:lvl1pPr>
          </a:lstStyle>
          <a:p>
            <a:pPr marL="0" lvl="0" indent="0" defTabSz="685274" fontAlgn="base">
              <a:lnSpc>
                <a:spcPct val="100000"/>
              </a:lnSpc>
              <a:spcAft>
                <a:spcPct val="0"/>
              </a:spcAft>
              <a:buFontTx/>
            </a:pPr>
            <a:r>
              <a:rPr lang="en-US"/>
              <a:t>Click to edit Master title style</a:t>
            </a:r>
            <a:endParaRPr lang="en-US" dirty="0"/>
          </a:p>
        </p:txBody>
      </p:sp>
      <p:sp>
        <p:nvSpPr>
          <p:cNvPr id="3" name="Subtitle 2"/>
          <p:cNvSpPr>
            <a:spLocks noGrp="1"/>
          </p:cNvSpPr>
          <p:nvPr>
            <p:ph type="subTitle" idx="1" hasCustomPrompt="1"/>
          </p:nvPr>
        </p:nvSpPr>
        <p:spPr>
          <a:xfrm>
            <a:off x="4235841" y="2903700"/>
            <a:ext cx="4706231" cy="631229"/>
          </a:xfrm>
        </p:spPr>
        <p:txBody>
          <a:bodyPr wrap="square">
            <a:spAutoFit/>
          </a:bodyPr>
          <a:lstStyle>
            <a:lvl1pPr marL="0" indent="0" algn="l">
              <a:lnSpc>
                <a:spcPct val="90000"/>
              </a:lnSpc>
              <a:spcBef>
                <a:spcPts val="0"/>
              </a:spcBef>
              <a:buNone/>
              <a:defRPr lang="en-US" sz="2426" kern="1200" spc="-53" baseline="0" dirty="0">
                <a:gradFill>
                  <a:gsLst>
                    <a:gs pos="94167">
                      <a:schemeClr val="tx1"/>
                    </a:gs>
                    <a:gs pos="72000">
                      <a:schemeClr val="tx1"/>
                    </a:gs>
                  </a:gsLst>
                  <a:lin ang="5400000" scaled="0"/>
                </a:gradFill>
                <a:latin typeface="+mj-lt"/>
                <a:ea typeface="+mn-ea"/>
                <a:cs typeface="+mn-cs"/>
              </a:defRPr>
            </a:lvl1pPr>
            <a:lvl2pPr marL="342624" indent="0" algn="ctr">
              <a:buNone/>
              <a:defRPr>
                <a:solidFill>
                  <a:schemeClr val="tx1">
                    <a:tint val="75000"/>
                  </a:schemeClr>
                </a:solidFill>
              </a:defRPr>
            </a:lvl2pPr>
            <a:lvl3pPr marL="685247" indent="0" algn="ctr">
              <a:buNone/>
              <a:defRPr>
                <a:solidFill>
                  <a:schemeClr val="tx1">
                    <a:tint val="75000"/>
                  </a:schemeClr>
                </a:solidFill>
              </a:defRPr>
            </a:lvl3pPr>
            <a:lvl4pPr marL="1027873" indent="0" algn="ctr">
              <a:buNone/>
              <a:defRPr>
                <a:solidFill>
                  <a:schemeClr val="tx1">
                    <a:tint val="75000"/>
                  </a:schemeClr>
                </a:solidFill>
              </a:defRPr>
            </a:lvl4pPr>
            <a:lvl5pPr marL="1370498" indent="0" algn="ctr">
              <a:buNone/>
              <a:defRPr>
                <a:solidFill>
                  <a:schemeClr val="tx1">
                    <a:tint val="75000"/>
                  </a:schemeClr>
                </a:solidFill>
              </a:defRPr>
            </a:lvl5pPr>
            <a:lvl6pPr marL="1713123" indent="0" algn="ctr">
              <a:buNone/>
              <a:defRPr>
                <a:solidFill>
                  <a:schemeClr val="tx1">
                    <a:tint val="75000"/>
                  </a:schemeClr>
                </a:solidFill>
              </a:defRPr>
            </a:lvl6pPr>
            <a:lvl7pPr marL="2055745" indent="0" algn="ctr">
              <a:buNone/>
              <a:defRPr>
                <a:solidFill>
                  <a:schemeClr val="tx1">
                    <a:tint val="75000"/>
                  </a:schemeClr>
                </a:solidFill>
              </a:defRPr>
            </a:lvl7pPr>
            <a:lvl8pPr marL="2398372" indent="0" algn="ctr">
              <a:buNone/>
              <a:defRPr>
                <a:solidFill>
                  <a:schemeClr val="tx1">
                    <a:tint val="75000"/>
                  </a:schemeClr>
                </a:solidFill>
              </a:defRPr>
            </a:lvl8pPr>
            <a:lvl9pPr marL="2740995" indent="0" algn="ctr">
              <a:buNone/>
              <a:defRPr>
                <a:solidFill>
                  <a:schemeClr val="tx1">
                    <a:tint val="75000"/>
                  </a:schemeClr>
                </a:solidFill>
              </a:defRPr>
            </a:lvl9pPr>
          </a:lstStyle>
          <a:p>
            <a:pPr marL="0" marR="0" lvl="0" indent="0" algn="l" defTabSz="685247"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5" name="Text Placeholder 4"/>
          <p:cNvSpPr>
            <a:spLocks noGrp="1"/>
          </p:cNvSpPr>
          <p:nvPr>
            <p:ph type="body" sz="quarter" idx="11" hasCustomPrompt="1"/>
          </p:nvPr>
        </p:nvSpPr>
        <p:spPr>
          <a:xfrm>
            <a:off x="4235841" y="1485203"/>
            <a:ext cx="4706231" cy="1395156"/>
          </a:xfrm>
        </p:spPr>
        <p:txBody>
          <a:bodyPr wrap="square" anchor="b">
            <a:spAutoFit/>
          </a:bodyPr>
          <a:lstStyle>
            <a:lvl1pPr marL="0" indent="0">
              <a:buNone/>
              <a:defRPr sz="3971" spc="-112">
                <a:gradFill>
                  <a:gsLst>
                    <a:gs pos="94167">
                      <a:schemeClr val="tx1"/>
                    </a:gs>
                    <a:gs pos="72000">
                      <a:schemeClr val="tx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2460202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14787"/>
            <a:ext cx="8363939" cy="734489"/>
          </a:xfrm>
        </p:spPr>
        <p:txBody>
          <a:bodyPr>
            <a:spAutoFit/>
          </a:bodyPr>
          <a:lstStyle/>
          <a:p>
            <a:r>
              <a:rPr lang="en-US" dirty="0"/>
              <a:t>Click to edit master title style</a:t>
            </a:r>
          </a:p>
        </p:txBody>
      </p:sp>
      <p:sp>
        <p:nvSpPr>
          <p:cNvPr id="5" name="Text Placeholder 4"/>
          <p:cNvSpPr>
            <a:spLocks noGrp="1"/>
          </p:cNvSpPr>
          <p:nvPr>
            <p:ph type="body" sz="quarter" idx="10" hasCustomPrompt="1"/>
          </p:nvPr>
        </p:nvSpPr>
        <p:spPr>
          <a:xfrm>
            <a:off x="201929" y="890717"/>
            <a:ext cx="8363939" cy="1688378"/>
          </a:xfrm>
          <a:prstGeom prst="rect">
            <a:avLst/>
          </a:prstGeom>
        </p:spPr>
        <p:txBody>
          <a:bodyPr>
            <a:spAutoFit/>
          </a:bodyPr>
          <a:lstStyle>
            <a:lvl1pPr marL="212960" indent="-212960">
              <a:buFont typeface="Wingdings" pitchFamily="2" charset="2"/>
              <a:buChar char=""/>
              <a:defRPr sz="2867"/>
            </a:lvl1pPr>
            <a:lvl2pPr marL="387847" indent="-174890">
              <a:buFont typeface="Wingdings" pitchFamily="2" charset="2"/>
              <a:buChar char=""/>
              <a:defRPr sz="1765" spc="-37" baseline="0">
                <a:latin typeface="+mn-lt"/>
              </a:defRPr>
            </a:lvl2pPr>
            <a:lvl3pPr marL="555598" indent="-167749">
              <a:buFont typeface="Wingdings" pitchFamily="2" charset="2"/>
              <a:buChar char=""/>
              <a:tabLst/>
              <a:defRPr sz="1471" spc="-37" baseline="0">
                <a:latin typeface="+mn-lt"/>
              </a:defRPr>
            </a:lvl3pPr>
            <a:lvl4pPr marL="685274" indent="-129679">
              <a:buFont typeface="Wingdings" pitchFamily="2" charset="2"/>
              <a:buChar char=""/>
              <a:defRPr sz="1324" spc="-37" baseline="0">
                <a:latin typeface="+mn-lt"/>
              </a:defRPr>
            </a:lvl4pPr>
            <a:lvl5pPr marL="814955" indent="-129679">
              <a:buFont typeface="Wingdings" pitchFamily="2" charset="2"/>
              <a:buChar char=""/>
              <a:tabLst/>
              <a:defRPr sz="1324" spc="-37"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13"/>
          <p:cNvSpPr>
            <a:spLocks noGrp="1"/>
          </p:cNvSpPr>
          <p:nvPr>
            <p:ph type="sldNum" sz="quarter" idx="12"/>
          </p:nvPr>
        </p:nvSpPr>
        <p:spPr/>
        <p:txBody>
          <a:bodyPr/>
          <a:lstStyle/>
          <a:p>
            <a:fld id="{54E24409-FD82-4DA7-A969-BD84A3AF02E4}" type="slidenum">
              <a:rPr lang="es-CL">
                <a:gradFill>
                  <a:gsLst>
                    <a:gs pos="0">
                      <a:srgbClr val="505050"/>
                    </a:gs>
                    <a:gs pos="100000">
                      <a:srgbClr val="505050"/>
                    </a:gs>
                  </a:gsLst>
                  <a:lin ang="5400000" scaled="0"/>
                </a:gradFill>
              </a:rPr>
              <a:pPr/>
              <a:t>‹#›</a:t>
            </a:fld>
            <a:endParaRPr lang="es-CL">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68218513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01929" y="890717"/>
            <a:ext cx="8363939" cy="1638620"/>
          </a:xfrm>
          <a:prstGeom prst="rect">
            <a:avLst/>
          </a:prstGeom>
        </p:spPr>
        <p:txBody>
          <a:bodyPr>
            <a:spAutoFit/>
          </a:bodyPr>
          <a:lstStyle>
            <a:lvl1pPr marL="0" indent="0">
              <a:spcBef>
                <a:spcPts val="1800"/>
              </a:spcBef>
              <a:buNone/>
              <a:defRPr sz="2867">
                <a:gradFill>
                  <a:gsLst>
                    <a:gs pos="100000">
                      <a:schemeClr val="tx2"/>
                    </a:gs>
                    <a:gs pos="0">
                      <a:schemeClr val="tx2"/>
                    </a:gs>
                  </a:gsLst>
                  <a:lin ang="5400000" scaled="0"/>
                </a:gradFill>
                <a:latin typeface="+mj-lt"/>
              </a:defRPr>
            </a:lvl1pPr>
            <a:lvl2pPr marL="0" indent="0">
              <a:buNone/>
              <a:defRPr sz="1471" spc="-37" baseline="0">
                <a:gradFill>
                  <a:gsLst>
                    <a:gs pos="100000">
                      <a:schemeClr val="tx1"/>
                    </a:gs>
                    <a:gs pos="6000">
                      <a:schemeClr val="tx1"/>
                    </a:gs>
                  </a:gsLst>
                  <a:lin ang="5400000" scaled="0"/>
                </a:gradFill>
              </a:defRPr>
            </a:lvl2pPr>
            <a:lvl3pPr marL="173699" indent="0">
              <a:buNone/>
              <a:defRPr sz="1471" spc="-37" baseline="0">
                <a:gradFill>
                  <a:gsLst>
                    <a:gs pos="100000">
                      <a:schemeClr val="tx1"/>
                    </a:gs>
                    <a:gs pos="6000">
                      <a:schemeClr val="tx1"/>
                    </a:gs>
                  </a:gsLst>
                  <a:lin ang="5400000" scaled="0"/>
                </a:gradFill>
              </a:defRPr>
            </a:lvl3pPr>
            <a:lvl4pPr marL="342638" indent="0">
              <a:buNone/>
              <a:defRPr sz="1324" spc="-37" baseline="0">
                <a:gradFill>
                  <a:gsLst>
                    <a:gs pos="100000">
                      <a:schemeClr val="tx1"/>
                    </a:gs>
                    <a:gs pos="6000">
                      <a:schemeClr val="tx1"/>
                    </a:gs>
                  </a:gsLst>
                  <a:lin ang="5400000" scaled="0"/>
                </a:gradFill>
              </a:defRPr>
            </a:lvl4pPr>
            <a:lvl5pPr marL="519906" indent="0">
              <a:buNone/>
              <a:defRPr sz="1324" spc="-37"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201929" y="214792"/>
            <a:ext cx="8363939" cy="734489"/>
          </a:xfrm>
        </p:spPr>
        <p:txBody>
          <a:bodyPr>
            <a:spAutoFit/>
          </a:bodyPr>
          <a:lstStyle/>
          <a:p>
            <a:r>
              <a:rPr lang="en-US" dirty="0"/>
              <a:t>Click to edit master title style</a:t>
            </a:r>
          </a:p>
        </p:txBody>
      </p:sp>
      <p:sp>
        <p:nvSpPr>
          <p:cNvPr id="4" name="Slide Number Placeholder 3"/>
          <p:cNvSpPr>
            <a:spLocks noGrp="1"/>
          </p:cNvSpPr>
          <p:nvPr>
            <p:ph type="sldNum" sz="quarter" idx="12"/>
          </p:nvPr>
        </p:nvSpPr>
        <p:spPr/>
        <p:txBody>
          <a:bodyPr/>
          <a:lstStyle/>
          <a:p>
            <a:fld id="{54E24409-FD82-4DA7-A969-BD84A3AF02E4}" type="slidenum">
              <a:rPr lang="es-CL">
                <a:gradFill>
                  <a:gsLst>
                    <a:gs pos="0">
                      <a:srgbClr val="505050"/>
                    </a:gs>
                    <a:gs pos="100000">
                      <a:srgbClr val="505050"/>
                    </a:gs>
                  </a:gsLst>
                  <a:lin ang="5400000" scaled="0"/>
                </a:gradFill>
              </a:rPr>
              <a:pPr/>
              <a:t>‹#›</a:t>
            </a:fld>
            <a:endParaRPr lang="es-CL">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44672837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01929" y="890717"/>
            <a:ext cx="8363939" cy="1638620"/>
          </a:xfrm>
          <a:prstGeom prst="rect">
            <a:avLst/>
          </a:prstGeom>
        </p:spPr>
        <p:txBody>
          <a:bodyPr>
            <a:spAutoFit/>
          </a:bodyPr>
          <a:lstStyle>
            <a:lvl1pPr marL="0" indent="0">
              <a:spcBef>
                <a:spcPts val="1800"/>
              </a:spcBef>
              <a:buNone/>
              <a:defRPr sz="2867">
                <a:gradFill>
                  <a:gsLst>
                    <a:gs pos="100000">
                      <a:schemeClr val="tx1"/>
                    </a:gs>
                    <a:gs pos="0">
                      <a:schemeClr val="tx1"/>
                    </a:gs>
                  </a:gsLst>
                  <a:lin ang="5400000" scaled="0"/>
                </a:gradFill>
                <a:latin typeface="+mj-lt"/>
              </a:defRPr>
            </a:lvl1pPr>
            <a:lvl2pPr marL="0" indent="0">
              <a:buNone/>
              <a:defRPr sz="1471" spc="-37" baseline="0">
                <a:gradFill>
                  <a:gsLst>
                    <a:gs pos="100000">
                      <a:schemeClr val="tx1"/>
                    </a:gs>
                    <a:gs pos="0">
                      <a:schemeClr val="tx1"/>
                    </a:gs>
                  </a:gsLst>
                  <a:lin ang="5400000" scaled="0"/>
                </a:gradFill>
              </a:defRPr>
            </a:lvl2pPr>
            <a:lvl3pPr marL="173699" indent="0">
              <a:buNone/>
              <a:defRPr sz="1471" spc="-37" baseline="0">
                <a:gradFill>
                  <a:gsLst>
                    <a:gs pos="100000">
                      <a:schemeClr val="tx1"/>
                    </a:gs>
                    <a:gs pos="0">
                      <a:schemeClr val="tx1"/>
                    </a:gs>
                  </a:gsLst>
                  <a:lin ang="5400000" scaled="0"/>
                </a:gradFill>
              </a:defRPr>
            </a:lvl3pPr>
            <a:lvl4pPr marL="342638" indent="0">
              <a:buNone/>
              <a:defRPr sz="1324" spc="-37" baseline="0">
                <a:gradFill>
                  <a:gsLst>
                    <a:gs pos="100000">
                      <a:schemeClr val="tx1"/>
                    </a:gs>
                    <a:gs pos="0">
                      <a:schemeClr val="tx1"/>
                    </a:gs>
                  </a:gsLst>
                  <a:lin ang="5400000" scaled="0"/>
                </a:gradFill>
              </a:defRPr>
            </a:lvl4pPr>
            <a:lvl5pPr marL="519906" indent="0">
              <a:buNone/>
              <a:defRPr sz="1324" spc="-37" baseline="0">
                <a:gradFill>
                  <a:gsLst>
                    <a:gs pos="100000">
                      <a:schemeClr val="tx1"/>
                    </a:gs>
                    <a:gs pos="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p>
            <a:r>
              <a:rPr lang="en-US" dirty="0"/>
              <a:t>Click to edit master title style</a:t>
            </a:r>
          </a:p>
        </p:txBody>
      </p:sp>
      <p:sp>
        <p:nvSpPr>
          <p:cNvPr id="4" name="Slide Number Placeholder 3"/>
          <p:cNvSpPr>
            <a:spLocks noGrp="1"/>
          </p:cNvSpPr>
          <p:nvPr>
            <p:ph type="sldNum" sz="quarter" idx="12"/>
          </p:nvPr>
        </p:nvSpPr>
        <p:spPr/>
        <p:txBody>
          <a:bodyPr/>
          <a:lstStyle/>
          <a:p>
            <a:fld id="{54E24409-FD82-4DA7-A969-BD84A3AF02E4}" type="slidenum">
              <a:rPr lang="es-CL">
                <a:gradFill>
                  <a:gsLst>
                    <a:gs pos="0">
                      <a:srgbClr val="505050"/>
                    </a:gs>
                    <a:gs pos="100000">
                      <a:srgbClr val="505050"/>
                    </a:gs>
                  </a:gsLst>
                  <a:lin ang="5400000" scaled="0"/>
                </a:gradFill>
              </a:rPr>
              <a:pPr/>
              <a:t>‹#›</a:t>
            </a:fld>
            <a:endParaRPr lang="es-CL">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65881700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14792"/>
            <a:ext cx="8363939" cy="734489"/>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201930" y="890716"/>
            <a:ext cx="4027230" cy="2085473"/>
          </a:xfrm>
        </p:spPr>
        <p:txBody>
          <a:bodyPr wrap="square">
            <a:spAutoFit/>
          </a:bodyPr>
          <a:lstStyle>
            <a:lvl1pPr marL="218907" indent="-218907">
              <a:spcBef>
                <a:spcPts val="900"/>
              </a:spcBef>
              <a:buClr>
                <a:schemeClr val="tx1"/>
              </a:buClr>
              <a:buFont typeface="Wingdings" pitchFamily="2" charset="2"/>
              <a:buChar char=""/>
              <a:defRPr/>
            </a:lvl1pPr>
            <a:lvl2pPr marL="390227" indent="-171320">
              <a:defRPr sz="1765" spc="-37" baseline="0"/>
            </a:lvl2pPr>
            <a:lvl3pPr marL="513958" indent="-123731">
              <a:tabLst/>
              <a:defRPr sz="1471" spc="-37" baseline="0"/>
            </a:lvl3pPr>
            <a:lvl4pPr marL="647204" indent="-133249">
              <a:defRPr sz="1324" spc="-37" baseline="0"/>
            </a:lvl4pPr>
            <a:lvl5pPr marL="770935" indent="-123731">
              <a:tabLst/>
              <a:defRPr sz="1324" spc="-37"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hasCustomPrompt="1"/>
          </p:nvPr>
        </p:nvSpPr>
        <p:spPr>
          <a:xfrm>
            <a:off x="4229166" y="890716"/>
            <a:ext cx="4040593" cy="2085473"/>
          </a:xfrm>
        </p:spPr>
        <p:txBody>
          <a:bodyPr wrap="square">
            <a:spAutoFit/>
          </a:bodyPr>
          <a:lstStyle>
            <a:lvl1pPr marL="254597" indent="-254597">
              <a:spcBef>
                <a:spcPts val="900"/>
              </a:spcBef>
              <a:buFont typeface="Wingdings" pitchFamily="2" charset="2"/>
              <a:buChar char=""/>
              <a:defRPr lang="en-US" sz="2867" kern="1200" spc="-53" baseline="0" dirty="0" smtClean="0">
                <a:gradFill>
                  <a:gsLst>
                    <a:gs pos="1250">
                      <a:schemeClr val="tx1"/>
                    </a:gs>
                    <a:gs pos="100000">
                      <a:schemeClr val="tx1"/>
                    </a:gs>
                  </a:gsLst>
                  <a:lin ang="5400000" scaled="0"/>
                </a:gradFill>
                <a:latin typeface="+mj-lt"/>
                <a:ea typeface="+mn-ea"/>
                <a:cs typeface="+mn-cs"/>
              </a:defRPr>
            </a:lvl1pPr>
            <a:lvl2pPr marL="475886" indent="-256978">
              <a:defRPr lang="en-US" sz="1765" kern="1200" spc="-37" baseline="0" dirty="0" smtClean="0">
                <a:gradFill>
                  <a:gsLst>
                    <a:gs pos="1250">
                      <a:schemeClr val="tx1"/>
                    </a:gs>
                    <a:gs pos="100000">
                      <a:schemeClr val="tx1"/>
                    </a:gs>
                  </a:gsLst>
                  <a:lin ang="5400000" scaled="0"/>
                </a:gradFill>
                <a:latin typeface="+mn-lt"/>
                <a:ea typeface="+mn-ea"/>
                <a:cs typeface="+mn-cs"/>
              </a:defRPr>
            </a:lvl2pPr>
            <a:lvl3pPr marL="647204" indent="-256978">
              <a:defRPr lang="en-US" sz="1471" kern="1200" spc="-37" baseline="0" dirty="0" smtClean="0">
                <a:gradFill>
                  <a:gsLst>
                    <a:gs pos="1250">
                      <a:schemeClr val="tx1"/>
                    </a:gs>
                    <a:gs pos="100000">
                      <a:schemeClr val="tx1"/>
                    </a:gs>
                  </a:gsLst>
                  <a:lin ang="5400000" scaled="0"/>
                </a:gradFill>
                <a:latin typeface="+mn-lt"/>
                <a:ea typeface="+mn-ea"/>
                <a:cs typeface="+mn-cs"/>
              </a:defRPr>
            </a:lvl3pPr>
            <a:lvl4pPr marL="770935" indent="-256978">
              <a:defRPr lang="en-US" sz="1324" kern="1200" spc="-37" baseline="0" dirty="0" smtClean="0">
                <a:gradFill>
                  <a:gsLst>
                    <a:gs pos="1250">
                      <a:schemeClr val="tx1"/>
                    </a:gs>
                    <a:gs pos="100000">
                      <a:schemeClr val="tx1"/>
                    </a:gs>
                  </a:gsLst>
                  <a:lin ang="5400000" scaled="0"/>
                </a:gradFill>
                <a:latin typeface="+mn-lt"/>
                <a:ea typeface="+mn-ea"/>
                <a:cs typeface="+mn-cs"/>
              </a:defRPr>
            </a:lvl4pPr>
            <a:lvl5pPr marL="904185" indent="-256978">
              <a:defRPr lang="en-US" sz="1324" kern="1200" spc="-37" baseline="0" dirty="0">
                <a:gradFill>
                  <a:gsLst>
                    <a:gs pos="1250">
                      <a:schemeClr val="tx1"/>
                    </a:gs>
                    <a:gs pos="100000">
                      <a:schemeClr val="tx1"/>
                    </a:gs>
                  </a:gsLst>
                  <a:lin ang="5400000" scaled="0"/>
                </a:gradFill>
                <a:latin typeface="+mn-lt"/>
                <a:ea typeface="+mn-ea"/>
                <a:cs typeface="+mn-cs"/>
              </a:defRPr>
            </a:lvl5pPr>
          </a:lstStyle>
          <a:p>
            <a:pPr marL="218907" marR="0" lvl="0" indent="-218907" algn="l" defTabSz="68524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a:t>Click to edit master text styles</a:t>
            </a:r>
          </a:p>
          <a:p>
            <a:pPr marL="390227" marR="0" lvl="1" indent="-171320" algn="l" defTabSz="685247" rtl="0" eaLnBrk="1" fontAlgn="auto" latinLnBrk="0" hangingPunct="1">
              <a:lnSpc>
                <a:spcPct val="90000"/>
              </a:lnSpc>
              <a:spcBef>
                <a:spcPct val="20000"/>
              </a:spcBef>
              <a:spcAft>
                <a:spcPts val="0"/>
              </a:spcAft>
              <a:buClrTx/>
              <a:buSzPct val="90000"/>
              <a:buFont typeface="Wingdings" pitchFamily="2" charset="2"/>
              <a:buChar char=""/>
              <a:tabLst/>
            </a:pPr>
            <a:r>
              <a:rPr lang="en-US" dirty="0"/>
              <a:t>Second level</a:t>
            </a:r>
          </a:p>
          <a:p>
            <a:pPr marL="513958" marR="0" lvl="2" indent="-123731" algn="l" defTabSz="685247" rtl="0" eaLnBrk="1" fontAlgn="auto" latinLnBrk="0" hangingPunct="1">
              <a:lnSpc>
                <a:spcPct val="90000"/>
              </a:lnSpc>
              <a:spcBef>
                <a:spcPct val="20000"/>
              </a:spcBef>
              <a:spcAft>
                <a:spcPts val="0"/>
              </a:spcAft>
              <a:buClrTx/>
              <a:buSzPct val="90000"/>
              <a:buFont typeface="Wingdings" pitchFamily="2" charset="2"/>
              <a:buChar char=""/>
              <a:tabLst/>
            </a:pPr>
            <a:r>
              <a:rPr lang="en-US" dirty="0"/>
              <a:t>Third level</a:t>
            </a:r>
          </a:p>
          <a:p>
            <a:pPr marL="647204" marR="0" lvl="3" indent="-133249" algn="l" defTabSz="685247" rtl="0" eaLnBrk="1" fontAlgn="auto" latinLnBrk="0" hangingPunct="1">
              <a:lnSpc>
                <a:spcPct val="90000"/>
              </a:lnSpc>
              <a:spcBef>
                <a:spcPct val="20000"/>
              </a:spcBef>
              <a:spcAft>
                <a:spcPts val="0"/>
              </a:spcAft>
              <a:buClrTx/>
              <a:buSzPct val="90000"/>
              <a:buFont typeface="Wingdings" pitchFamily="2" charset="2"/>
              <a:buChar char=""/>
              <a:tabLst/>
            </a:pPr>
            <a:r>
              <a:rPr lang="en-US" dirty="0"/>
              <a:t>Fourth level</a:t>
            </a:r>
          </a:p>
          <a:p>
            <a:pPr marL="770935" marR="0" lvl="4" indent="-123731" algn="l" defTabSz="685247" rtl="0" eaLnBrk="1" fontAlgn="auto" latinLnBrk="0" hangingPunct="1">
              <a:lnSpc>
                <a:spcPct val="90000"/>
              </a:lnSpc>
              <a:spcBef>
                <a:spcPct val="20000"/>
              </a:spcBef>
              <a:spcAft>
                <a:spcPts val="0"/>
              </a:spcAft>
              <a:buClrTx/>
              <a:buSzPct val="90000"/>
              <a:buFont typeface="Wingdings" pitchFamily="2" charset="2"/>
              <a:buChar char=""/>
              <a:tabLst/>
            </a:pPr>
            <a:r>
              <a:rPr lang="en-US" dirty="0"/>
              <a:t>Fifth level</a:t>
            </a:r>
          </a:p>
        </p:txBody>
      </p:sp>
      <p:sp>
        <p:nvSpPr>
          <p:cNvPr id="5" name="Slide Number Placeholder 4"/>
          <p:cNvSpPr>
            <a:spLocks noGrp="1"/>
          </p:cNvSpPr>
          <p:nvPr>
            <p:ph type="sldNum" sz="quarter" idx="13"/>
          </p:nvPr>
        </p:nvSpPr>
        <p:spPr/>
        <p:txBody>
          <a:bodyPr/>
          <a:lstStyle/>
          <a:p>
            <a:fld id="{54E24409-FD82-4DA7-A969-BD84A3AF02E4}" type="slidenum">
              <a:rPr lang="es-CL">
                <a:gradFill>
                  <a:gsLst>
                    <a:gs pos="0">
                      <a:srgbClr val="505050"/>
                    </a:gs>
                    <a:gs pos="100000">
                      <a:srgbClr val="505050"/>
                    </a:gs>
                  </a:gsLst>
                  <a:lin ang="5400000" scaled="0"/>
                </a:gradFill>
              </a:rPr>
              <a:pPr/>
              <a:t>‹#›</a:t>
            </a:fld>
            <a:endParaRPr lang="es-CL">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94871333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14792"/>
            <a:ext cx="8363939" cy="734489"/>
          </a:xfrm>
        </p:spPr>
        <p:txBody>
          <a:bodyPr/>
          <a:lstStyle/>
          <a:p>
            <a:r>
              <a:rPr lang="en-US" dirty="0"/>
              <a:t>Click to edit master title style</a:t>
            </a:r>
          </a:p>
        </p:txBody>
      </p:sp>
      <p:sp>
        <p:nvSpPr>
          <p:cNvPr id="6" name="Text Placeholder 5"/>
          <p:cNvSpPr>
            <a:spLocks noGrp="1"/>
          </p:cNvSpPr>
          <p:nvPr>
            <p:ph type="body" sz="quarter" idx="11" hasCustomPrompt="1"/>
          </p:nvPr>
        </p:nvSpPr>
        <p:spPr>
          <a:xfrm>
            <a:off x="201930" y="890715"/>
            <a:ext cx="4033912" cy="2023362"/>
          </a:xfrm>
        </p:spPr>
        <p:txBody>
          <a:bodyPr>
            <a:spAutoFit/>
          </a:bodyPr>
          <a:lstStyle>
            <a:lvl1pPr marL="0" indent="0">
              <a:spcBef>
                <a:spcPts val="900"/>
              </a:spcBef>
              <a:buNone/>
              <a:defRPr sz="2867">
                <a:gradFill>
                  <a:gsLst>
                    <a:gs pos="100000">
                      <a:schemeClr val="tx2"/>
                    </a:gs>
                    <a:gs pos="0">
                      <a:schemeClr val="tx2"/>
                    </a:gs>
                  </a:gsLst>
                  <a:lin ang="5400000" scaled="0"/>
                </a:gradFill>
                <a:latin typeface="+mj-lt"/>
              </a:defRPr>
            </a:lvl1pPr>
            <a:lvl2pPr marL="0" indent="0">
              <a:buNone/>
              <a:defRPr sz="1471" spc="-37" baseline="0"/>
            </a:lvl2pPr>
            <a:lvl3pPr marL="174890" indent="0">
              <a:buNone/>
              <a:defRPr sz="1471" spc="-37" baseline="0"/>
            </a:lvl3pPr>
            <a:lvl4pPr marL="342638" indent="0">
              <a:buNone/>
              <a:defRPr sz="1324" spc="-37" baseline="0"/>
            </a:lvl4pPr>
            <a:lvl5pPr marL="519906" indent="0">
              <a:buNone/>
              <a:defRPr sz="1324" spc="-37"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hasCustomPrompt="1"/>
          </p:nvPr>
        </p:nvSpPr>
        <p:spPr>
          <a:xfrm>
            <a:off x="4235841" y="890716"/>
            <a:ext cx="4047275" cy="2035716"/>
          </a:xfrm>
        </p:spPr>
        <p:txBody>
          <a:bodyPr>
            <a:spAutoFit/>
          </a:bodyPr>
          <a:lstStyle>
            <a:lvl1pPr marL="0" indent="0">
              <a:spcBef>
                <a:spcPts val="900"/>
              </a:spcBef>
              <a:buNone/>
              <a:defRPr lang="en-US" sz="2867" kern="1200" spc="-53" baseline="0" dirty="0" smtClean="0">
                <a:gradFill>
                  <a:gsLst>
                    <a:gs pos="100000">
                      <a:schemeClr val="tx2"/>
                    </a:gs>
                    <a:gs pos="0">
                      <a:schemeClr val="tx2"/>
                    </a:gs>
                  </a:gsLst>
                  <a:lin ang="5400000" scaled="0"/>
                </a:gradFill>
                <a:latin typeface="+mj-lt"/>
                <a:ea typeface="+mn-ea"/>
                <a:cs typeface="+mn-cs"/>
              </a:defRPr>
            </a:lvl1pPr>
            <a:lvl2pPr marL="2381" marR="0" indent="0" algn="l" defTabSz="685247" rtl="0" eaLnBrk="1" fontAlgn="auto" latinLnBrk="0" hangingPunct="1">
              <a:lnSpc>
                <a:spcPct val="90000"/>
              </a:lnSpc>
              <a:spcBef>
                <a:spcPct val="20000"/>
              </a:spcBef>
              <a:spcAft>
                <a:spcPts val="0"/>
              </a:spcAft>
              <a:buClrTx/>
              <a:buSzPct val="90000"/>
              <a:buFont typeface="Arial" pitchFamily="34" charset="0"/>
              <a:buNone/>
              <a:tabLst/>
              <a:defRPr lang="en-US" sz="1471" kern="1200" spc="-37" baseline="0" dirty="0" smtClean="0">
                <a:gradFill>
                  <a:gsLst>
                    <a:gs pos="1250">
                      <a:schemeClr val="tx1"/>
                    </a:gs>
                    <a:gs pos="100000">
                      <a:schemeClr val="tx1"/>
                    </a:gs>
                  </a:gsLst>
                  <a:lin ang="5400000" scaled="0"/>
                </a:gradFill>
                <a:latin typeface="+mn-lt"/>
                <a:ea typeface="+mn-ea"/>
                <a:cs typeface="+mn-cs"/>
              </a:defRPr>
            </a:lvl2pPr>
            <a:lvl3pPr marL="174890" marR="0" indent="0" algn="l" defTabSz="685247" rtl="0" eaLnBrk="1" fontAlgn="auto" latinLnBrk="0" hangingPunct="1">
              <a:lnSpc>
                <a:spcPct val="90000"/>
              </a:lnSpc>
              <a:spcBef>
                <a:spcPct val="20000"/>
              </a:spcBef>
              <a:spcAft>
                <a:spcPts val="0"/>
              </a:spcAft>
              <a:buClrTx/>
              <a:buSzPct val="90000"/>
              <a:buFont typeface="Arial" pitchFamily="34" charset="0"/>
              <a:buNone/>
              <a:tabLst/>
              <a:defRPr lang="en-US" sz="1471" kern="1200" spc="-37" baseline="0" dirty="0" smtClean="0">
                <a:gradFill>
                  <a:gsLst>
                    <a:gs pos="1250">
                      <a:schemeClr val="tx1"/>
                    </a:gs>
                    <a:gs pos="100000">
                      <a:schemeClr val="tx1"/>
                    </a:gs>
                  </a:gsLst>
                  <a:lin ang="5400000" scaled="0"/>
                </a:gradFill>
                <a:latin typeface="+mn-lt"/>
                <a:ea typeface="+mn-ea"/>
                <a:cs typeface="+mn-cs"/>
              </a:defRPr>
            </a:lvl3pPr>
            <a:lvl4pPr marL="345018" marR="0" indent="0" algn="l" defTabSz="685247" rtl="0" eaLnBrk="1" fontAlgn="auto" latinLnBrk="0" hangingPunct="1">
              <a:lnSpc>
                <a:spcPct val="90000"/>
              </a:lnSpc>
              <a:spcBef>
                <a:spcPct val="20000"/>
              </a:spcBef>
              <a:spcAft>
                <a:spcPts val="0"/>
              </a:spcAft>
              <a:buClrTx/>
              <a:buSzPct val="90000"/>
              <a:buFont typeface="Arial" pitchFamily="34" charset="0"/>
              <a:buNone/>
              <a:tabLst/>
              <a:defRPr lang="en-US" sz="1324" kern="1200" spc="-37" baseline="0" dirty="0" smtClean="0">
                <a:gradFill>
                  <a:gsLst>
                    <a:gs pos="1250">
                      <a:schemeClr val="tx1"/>
                    </a:gs>
                    <a:gs pos="100000">
                      <a:schemeClr val="tx1"/>
                    </a:gs>
                  </a:gsLst>
                  <a:lin ang="5400000" scaled="0"/>
                </a:gradFill>
                <a:latin typeface="+mn-lt"/>
                <a:ea typeface="+mn-ea"/>
                <a:cs typeface="+mn-cs"/>
              </a:defRPr>
            </a:lvl4pPr>
            <a:lvl5pPr marL="515147" marR="0" indent="0" algn="l" defTabSz="685247" rtl="0" eaLnBrk="1" fontAlgn="auto" latinLnBrk="0" hangingPunct="1">
              <a:lnSpc>
                <a:spcPct val="90000"/>
              </a:lnSpc>
              <a:spcBef>
                <a:spcPct val="20000"/>
              </a:spcBef>
              <a:spcAft>
                <a:spcPts val="0"/>
              </a:spcAft>
              <a:buClrTx/>
              <a:buSzPct val="90000"/>
              <a:buFont typeface="Arial" pitchFamily="34" charset="0"/>
              <a:buNone/>
              <a:tabLst/>
              <a:defRPr lang="en-US" sz="1324" kern="1200" spc="-37" baseline="0" dirty="0">
                <a:gradFill>
                  <a:gsLst>
                    <a:gs pos="1250">
                      <a:schemeClr val="tx1"/>
                    </a:gs>
                    <a:gs pos="100000">
                      <a:schemeClr val="tx1"/>
                    </a:gs>
                  </a:gsLst>
                  <a:lin ang="5400000" scaled="0"/>
                </a:gradFill>
                <a:latin typeface="+mn-lt"/>
                <a:ea typeface="+mn-ea"/>
                <a:cs typeface="+mn-cs"/>
              </a:defRPr>
            </a:lvl5pPr>
          </a:lstStyle>
          <a:p>
            <a:pPr marL="0" marR="0" lvl="0" indent="0" algn="l" defTabSz="68524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4"/>
          </p:nvPr>
        </p:nvSpPr>
        <p:spPr/>
        <p:txBody>
          <a:bodyPr/>
          <a:lstStyle/>
          <a:p>
            <a:fld id="{54E24409-FD82-4DA7-A969-BD84A3AF02E4}" type="slidenum">
              <a:rPr lang="es-CL">
                <a:gradFill>
                  <a:gsLst>
                    <a:gs pos="0">
                      <a:srgbClr val="505050"/>
                    </a:gs>
                    <a:gs pos="100000">
                      <a:srgbClr val="505050"/>
                    </a:gs>
                  </a:gsLst>
                  <a:lin ang="5400000" scaled="0"/>
                </a:gradFill>
              </a:rPr>
              <a:pPr/>
              <a:t>‹#›</a:t>
            </a:fld>
            <a:endParaRPr lang="es-CL">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841134286"/>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14792"/>
            <a:ext cx="8363939" cy="734489"/>
          </a:xfrm>
        </p:spPr>
        <p:txBody>
          <a:bodyPr/>
          <a:lstStyle/>
          <a:p>
            <a:r>
              <a:rPr lang="en-US" dirty="0"/>
              <a:t>Click to edit master title style</a:t>
            </a:r>
          </a:p>
        </p:txBody>
      </p:sp>
      <p:sp>
        <p:nvSpPr>
          <p:cNvPr id="6" name="Text Placeholder 5"/>
          <p:cNvSpPr>
            <a:spLocks noGrp="1"/>
          </p:cNvSpPr>
          <p:nvPr>
            <p:ph type="body" sz="quarter" idx="11" hasCustomPrompt="1"/>
          </p:nvPr>
        </p:nvSpPr>
        <p:spPr>
          <a:xfrm>
            <a:off x="201930" y="890717"/>
            <a:ext cx="4033912" cy="2035716"/>
          </a:xfrm>
        </p:spPr>
        <p:txBody>
          <a:bodyPr>
            <a:spAutoFit/>
          </a:bodyPr>
          <a:lstStyle>
            <a:lvl1pPr marL="0" indent="0">
              <a:spcBef>
                <a:spcPts val="900"/>
              </a:spcBef>
              <a:buNone/>
              <a:defRPr sz="2867">
                <a:gradFill>
                  <a:gsLst>
                    <a:gs pos="1000">
                      <a:schemeClr val="tx1"/>
                    </a:gs>
                    <a:gs pos="98000">
                      <a:schemeClr val="tx1"/>
                    </a:gs>
                  </a:gsLst>
                  <a:lin ang="5400000" scaled="0"/>
                </a:gradFill>
                <a:latin typeface="+mj-lt"/>
              </a:defRPr>
            </a:lvl1pPr>
            <a:lvl2pPr marL="0" indent="0">
              <a:buNone/>
              <a:defRPr sz="1471" spc="-37" baseline="0">
                <a:gradFill>
                  <a:gsLst>
                    <a:gs pos="1000">
                      <a:schemeClr val="tx1"/>
                    </a:gs>
                    <a:gs pos="98000">
                      <a:schemeClr val="tx1"/>
                    </a:gs>
                  </a:gsLst>
                  <a:lin ang="5400000" scaled="0"/>
                </a:gradFill>
              </a:defRPr>
            </a:lvl2pPr>
            <a:lvl3pPr marL="174890" indent="0">
              <a:buNone/>
              <a:defRPr sz="1471" spc="-37" baseline="0">
                <a:gradFill>
                  <a:gsLst>
                    <a:gs pos="1000">
                      <a:schemeClr val="tx1"/>
                    </a:gs>
                    <a:gs pos="98000">
                      <a:schemeClr val="tx1"/>
                    </a:gs>
                  </a:gsLst>
                  <a:lin ang="5400000" scaled="0"/>
                </a:gradFill>
              </a:defRPr>
            </a:lvl3pPr>
            <a:lvl4pPr marL="342638" indent="0">
              <a:buNone/>
              <a:defRPr sz="1324" spc="-37" baseline="0">
                <a:gradFill>
                  <a:gsLst>
                    <a:gs pos="1000">
                      <a:schemeClr val="tx1"/>
                    </a:gs>
                    <a:gs pos="98000">
                      <a:schemeClr val="tx1"/>
                    </a:gs>
                  </a:gsLst>
                  <a:lin ang="5400000" scaled="0"/>
                </a:gradFill>
              </a:defRPr>
            </a:lvl4pPr>
            <a:lvl5pPr marL="519906" indent="0">
              <a:buNone/>
              <a:defRPr sz="1324" spc="-37" baseline="0">
                <a:gradFill>
                  <a:gsLst>
                    <a:gs pos="1000">
                      <a:schemeClr val="tx1"/>
                    </a:gs>
                    <a:gs pos="98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hasCustomPrompt="1"/>
          </p:nvPr>
        </p:nvSpPr>
        <p:spPr>
          <a:xfrm>
            <a:off x="4235841" y="890717"/>
            <a:ext cx="4047275" cy="2035716"/>
          </a:xfrm>
        </p:spPr>
        <p:txBody>
          <a:bodyPr>
            <a:spAutoFit/>
          </a:bodyPr>
          <a:lstStyle>
            <a:lvl1pPr marL="0" indent="0">
              <a:spcBef>
                <a:spcPts val="900"/>
              </a:spcBef>
              <a:buNone/>
              <a:defRPr lang="en-US" sz="2867" kern="1200" spc="-53" baseline="0" dirty="0" smtClean="0">
                <a:gradFill>
                  <a:gsLst>
                    <a:gs pos="1000">
                      <a:schemeClr val="tx1"/>
                    </a:gs>
                    <a:gs pos="98000">
                      <a:schemeClr val="tx1"/>
                    </a:gs>
                  </a:gsLst>
                  <a:lin ang="5400000" scaled="0"/>
                </a:gradFill>
                <a:latin typeface="+mj-lt"/>
                <a:ea typeface="+mn-ea"/>
                <a:cs typeface="+mn-cs"/>
              </a:defRPr>
            </a:lvl1pPr>
            <a:lvl2pPr marL="2381" marR="0" indent="0" algn="l" defTabSz="685247" rtl="0" eaLnBrk="1" fontAlgn="auto" latinLnBrk="0" hangingPunct="1">
              <a:lnSpc>
                <a:spcPct val="90000"/>
              </a:lnSpc>
              <a:spcBef>
                <a:spcPct val="20000"/>
              </a:spcBef>
              <a:spcAft>
                <a:spcPts val="0"/>
              </a:spcAft>
              <a:buClrTx/>
              <a:buSzPct val="90000"/>
              <a:buFont typeface="Arial" pitchFamily="34" charset="0"/>
              <a:buNone/>
              <a:tabLst/>
              <a:defRPr lang="en-US" sz="1471" kern="1200" spc="-37" baseline="0" dirty="0" smtClean="0">
                <a:gradFill>
                  <a:gsLst>
                    <a:gs pos="1000">
                      <a:schemeClr val="tx1"/>
                    </a:gs>
                    <a:gs pos="98000">
                      <a:schemeClr val="tx1"/>
                    </a:gs>
                  </a:gsLst>
                  <a:lin ang="5400000" scaled="0"/>
                </a:gradFill>
                <a:latin typeface="+mn-lt"/>
                <a:ea typeface="+mn-ea"/>
                <a:cs typeface="+mn-cs"/>
              </a:defRPr>
            </a:lvl2pPr>
            <a:lvl3pPr marL="174890" marR="0" indent="0" algn="l" defTabSz="685247" rtl="0" eaLnBrk="1" fontAlgn="auto" latinLnBrk="0" hangingPunct="1">
              <a:lnSpc>
                <a:spcPct val="90000"/>
              </a:lnSpc>
              <a:spcBef>
                <a:spcPct val="20000"/>
              </a:spcBef>
              <a:spcAft>
                <a:spcPts val="0"/>
              </a:spcAft>
              <a:buClrTx/>
              <a:buSzPct val="90000"/>
              <a:buFont typeface="Arial" pitchFamily="34" charset="0"/>
              <a:buNone/>
              <a:tabLst/>
              <a:defRPr lang="en-US" sz="1471" kern="1200" spc="-37" baseline="0" dirty="0" smtClean="0">
                <a:gradFill>
                  <a:gsLst>
                    <a:gs pos="1000">
                      <a:schemeClr val="tx1"/>
                    </a:gs>
                    <a:gs pos="98000">
                      <a:schemeClr val="tx1"/>
                    </a:gs>
                  </a:gsLst>
                  <a:lin ang="5400000" scaled="0"/>
                </a:gradFill>
                <a:latin typeface="+mn-lt"/>
                <a:ea typeface="+mn-ea"/>
                <a:cs typeface="+mn-cs"/>
              </a:defRPr>
            </a:lvl3pPr>
            <a:lvl4pPr marL="345018" marR="0" indent="0" algn="l" defTabSz="685247" rtl="0" eaLnBrk="1" fontAlgn="auto" latinLnBrk="0" hangingPunct="1">
              <a:lnSpc>
                <a:spcPct val="90000"/>
              </a:lnSpc>
              <a:spcBef>
                <a:spcPct val="20000"/>
              </a:spcBef>
              <a:spcAft>
                <a:spcPts val="0"/>
              </a:spcAft>
              <a:buClrTx/>
              <a:buSzPct val="90000"/>
              <a:buFont typeface="Arial" pitchFamily="34" charset="0"/>
              <a:buNone/>
              <a:tabLst/>
              <a:defRPr lang="en-US" sz="1324" kern="1200" spc="-37" baseline="0" dirty="0" smtClean="0">
                <a:gradFill>
                  <a:gsLst>
                    <a:gs pos="1000">
                      <a:schemeClr val="tx1"/>
                    </a:gs>
                    <a:gs pos="98000">
                      <a:schemeClr val="tx1"/>
                    </a:gs>
                  </a:gsLst>
                  <a:lin ang="5400000" scaled="0"/>
                </a:gradFill>
                <a:latin typeface="+mn-lt"/>
                <a:ea typeface="+mn-ea"/>
                <a:cs typeface="+mn-cs"/>
              </a:defRPr>
            </a:lvl4pPr>
            <a:lvl5pPr marL="515147" marR="0" indent="0" algn="l" defTabSz="685247" rtl="0" eaLnBrk="1" fontAlgn="auto" latinLnBrk="0" hangingPunct="1">
              <a:lnSpc>
                <a:spcPct val="90000"/>
              </a:lnSpc>
              <a:spcBef>
                <a:spcPct val="20000"/>
              </a:spcBef>
              <a:spcAft>
                <a:spcPts val="0"/>
              </a:spcAft>
              <a:buClrTx/>
              <a:buSzPct val="90000"/>
              <a:buFont typeface="Arial" pitchFamily="34" charset="0"/>
              <a:buNone/>
              <a:tabLst/>
              <a:defRPr lang="en-US" sz="1324" kern="1200" spc="-37" baseline="0" dirty="0">
                <a:gradFill>
                  <a:gsLst>
                    <a:gs pos="1000">
                      <a:schemeClr val="tx1"/>
                    </a:gs>
                    <a:gs pos="98000">
                      <a:schemeClr val="tx1"/>
                    </a:gs>
                  </a:gsLst>
                  <a:lin ang="5400000" scaled="0"/>
                </a:gradFill>
                <a:latin typeface="+mn-lt"/>
                <a:ea typeface="+mn-ea"/>
                <a:cs typeface="+mn-cs"/>
              </a:defRPr>
            </a:lvl5pPr>
          </a:lstStyle>
          <a:p>
            <a:pPr marL="0" marR="0" lvl="0" indent="0" algn="l" defTabSz="68524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4"/>
          </p:nvPr>
        </p:nvSpPr>
        <p:spPr/>
        <p:txBody>
          <a:bodyPr/>
          <a:lstStyle/>
          <a:p>
            <a:fld id="{54E24409-FD82-4DA7-A969-BD84A3AF02E4}" type="slidenum">
              <a:rPr lang="es-CL">
                <a:gradFill>
                  <a:gsLst>
                    <a:gs pos="0">
                      <a:srgbClr val="505050"/>
                    </a:gs>
                    <a:gs pos="100000">
                      <a:srgbClr val="505050"/>
                    </a:gs>
                  </a:gsLst>
                  <a:lin ang="5400000" scaled="0"/>
                </a:gradFill>
              </a:rPr>
              <a:pPr/>
              <a:t>‹#›</a:t>
            </a:fld>
            <a:endParaRPr lang="es-CL">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16468793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8" name="Slide Number Placeholder 7"/>
          <p:cNvSpPr>
            <a:spLocks noGrp="1"/>
          </p:cNvSpPr>
          <p:nvPr>
            <p:ph type="sldNum" sz="quarter" idx="11"/>
          </p:nvPr>
        </p:nvSpPr>
        <p:spPr/>
        <p:txBody>
          <a:bodyPr/>
          <a:lstStyle/>
          <a:p>
            <a:fld id="{54E24409-FD82-4DA7-A969-BD84A3AF02E4}" type="slidenum">
              <a:rPr lang="es-CL">
                <a:gradFill>
                  <a:gsLst>
                    <a:gs pos="0">
                      <a:srgbClr val="505050"/>
                    </a:gs>
                    <a:gs pos="100000">
                      <a:srgbClr val="505050"/>
                    </a:gs>
                  </a:gsLst>
                  <a:lin ang="5400000" scaled="0"/>
                </a:gradFill>
              </a:rPr>
              <a:pPr/>
              <a:t>‹#›</a:t>
            </a:fld>
            <a:endParaRPr lang="es-CL">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142685146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fld id="{54E24409-FD82-4DA7-A969-BD84A3AF02E4}" type="slidenum">
              <a:rPr lang="es-CL">
                <a:gradFill>
                  <a:gsLst>
                    <a:gs pos="0">
                      <a:srgbClr val="505050"/>
                    </a:gs>
                    <a:gs pos="100000">
                      <a:srgbClr val="505050"/>
                    </a:gs>
                  </a:gsLst>
                  <a:lin ang="5400000" scaled="0"/>
                </a:gradFill>
              </a:rPr>
              <a:pPr/>
              <a:t>‹#›</a:t>
            </a:fld>
            <a:endParaRPr lang="es-CL">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347034965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54E24409-FD82-4DA7-A969-BD84A3AF02E4}" type="slidenum">
              <a:rPr lang="es-CL">
                <a:gradFill>
                  <a:gsLst>
                    <a:gs pos="0">
                      <a:srgbClr val="505050"/>
                    </a:gs>
                    <a:gs pos="100000">
                      <a:srgbClr val="505050"/>
                    </a:gs>
                  </a:gsLst>
                  <a:lin ang="5400000" scaled="0"/>
                </a:gradFill>
              </a:rPr>
              <a:pPr/>
              <a:t>‹#›</a:t>
            </a:fld>
            <a:endParaRPr lang="es-CL">
              <a:gradFill>
                <a:gsLst>
                  <a:gs pos="0">
                    <a:srgbClr val="505050"/>
                  </a:gs>
                  <a:gs pos="100000">
                    <a:srgbClr val="505050"/>
                  </a:gs>
                </a:gsLst>
                <a:lin ang="5400000" scaled="0"/>
              </a:gradFill>
            </a:endParaRPr>
          </a:p>
        </p:txBody>
      </p:sp>
      <p:sp>
        <p:nvSpPr>
          <p:cNvPr id="4" name="Rectangle 3"/>
          <p:cNvSpPr/>
          <p:nvPr/>
        </p:nvSpPr>
        <p:spPr bwMode="auto">
          <a:xfrm>
            <a:off x="1" y="-14074"/>
            <a:ext cx="2863190" cy="5157574"/>
          </a:xfrm>
          <a:prstGeom prst="rect">
            <a:avLst/>
          </a:prstGeom>
          <a:pattFill prst="ltUpDiag">
            <a:fgClr>
              <a:srgbClr val="CDCDCD"/>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361" tIns="107489" rIns="134361" bIns="107489" numCol="1" spcCol="0" rtlCol="0" fromWordArt="0" anchor="t" anchorCtr="0" forceAA="0" compatLnSpc="1">
            <a:prstTxWarp prst="textNoShape">
              <a:avLst/>
            </a:prstTxWarp>
            <a:noAutofit/>
          </a:bodyPr>
          <a:lstStyle/>
          <a:p>
            <a:pPr defTabSz="671553" fontAlgn="base">
              <a:lnSpc>
                <a:spcPct val="90000"/>
              </a:lnSpc>
              <a:spcBef>
                <a:spcPct val="0"/>
              </a:spcBef>
              <a:spcAft>
                <a:spcPct val="0"/>
              </a:spcAft>
            </a:pPr>
            <a:endParaRPr lang="en-US" sz="1471" spc="-37" dirty="0">
              <a:gradFill>
                <a:gsLst>
                  <a:gs pos="36283">
                    <a:srgbClr val="505050"/>
                  </a:gs>
                  <a:gs pos="28000">
                    <a:srgbClr val="505050"/>
                  </a:gs>
                </a:gsLst>
                <a:lin ang="5400000" scaled="0"/>
              </a:gradFill>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463" y="4363698"/>
            <a:ext cx="2679809" cy="645553"/>
          </a:xfrm>
          <a:prstGeom prst="rect">
            <a:avLst/>
          </a:prstGeom>
        </p:spPr>
      </p:pic>
    </p:spTree>
    <p:extLst>
      <p:ext uri="{BB962C8B-B14F-4D97-AF65-F5344CB8AC3E}">
        <p14:creationId xmlns:p14="http://schemas.microsoft.com/office/powerpoint/2010/main" val="24627100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Back Cover">
    <p:spTree>
      <p:nvGrpSpPr>
        <p:cNvPr id="1" name=""/>
        <p:cNvGrpSpPr/>
        <p:nvPr/>
      </p:nvGrpSpPr>
      <p:grpSpPr>
        <a:xfrm>
          <a:off x="0" y="0"/>
          <a:ext cx="0" cy="0"/>
          <a:chOff x="0" y="0"/>
          <a:chExt cx="0" cy="0"/>
        </a:xfrm>
      </p:grpSpPr>
      <p:sp>
        <p:nvSpPr>
          <p:cNvPr id="3" name="TextBox 2"/>
          <p:cNvSpPr txBox="1"/>
          <p:nvPr userDrawn="1"/>
        </p:nvSpPr>
        <p:spPr>
          <a:xfrm>
            <a:off x="290514" y="4228977"/>
            <a:ext cx="8578850" cy="438582"/>
          </a:xfrm>
          <a:prstGeom prst="rect">
            <a:avLst/>
          </a:prstGeom>
          <a:noFill/>
        </p:spPr>
        <p:txBody>
          <a:bodyPr wrap="square" lIns="0" rIns="0" rtlCol="0">
            <a:spAutoFit/>
          </a:bodyPr>
          <a:lstStyle/>
          <a:p>
            <a:pPr>
              <a:lnSpc>
                <a:spcPts val="900"/>
              </a:lnSpc>
            </a:pPr>
            <a:r>
              <a:rPr lang="en-US" sz="650" dirty="0">
                <a:solidFill>
                  <a:srgbClr val="969696"/>
                </a:solidFill>
                <a:latin typeface="Segoe UI Light"/>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120" y="127413"/>
            <a:ext cx="2435168" cy="767938"/>
          </a:xfrm>
          <a:prstGeom prst="rect">
            <a:avLst/>
          </a:prstGeom>
          <a:noFill/>
        </p:spPr>
      </p:pic>
    </p:spTree>
    <p:extLst>
      <p:ext uri="{BB962C8B-B14F-4D97-AF65-F5344CB8AC3E}">
        <p14:creationId xmlns:p14="http://schemas.microsoft.com/office/powerpoint/2010/main" val="3933297095"/>
      </p:ext>
    </p:extLst>
  </p:cSld>
  <p:clrMapOvr>
    <a:masterClrMapping/>
  </p:clrMapOvr>
  <p:transition>
    <p:fade/>
  </p:transition>
  <p:hf sldNum="0"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201930" y="890721"/>
            <a:ext cx="8366320" cy="1950436"/>
          </a:xfrm>
        </p:spPr>
        <p:txBody>
          <a:bodyPr>
            <a:spAutoFit/>
          </a:bodyPr>
          <a:lstStyle>
            <a:lvl1pPr marL="0" indent="0">
              <a:buNone/>
              <a:defRPr sz="2426">
                <a:gradFill>
                  <a:gsLst>
                    <a:gs pos="1250">
                      <a:schemeClr val="tx1"/>
                    </a:gs>
                    <a:gs pos="100000">
                      <a:schemeClr val="tx1"/>
                    </a:gs>
                  </a:gsLst>
                  <a:lin ang="5400000" scaled="0"/>
                </a:gradFill>
                <a:latin typeface="Consolas" pitchFamily="49" charset="0"/>
                <a:cs typeface="Consolas" pitchFamily="49" charset="0"/>
              </a:defRPr>
            </a:lvl1pPr>
            <a:lvl2pPr marL="254597" indent="0">
              <a:buNone/>
              <a:defRPr>
                <a:gradFill>
                  <a:gsLst>
                    <a:gs pos="1250">
                      <a:schemeClr val="tx1"/>
                    </a:gs>
                    <a:gs pos="100000">
                      <a:schemeClr val="tx1"/>
                    </a:gs>
                  </a:gsLst>
                  <a:lin ang="5400000" scaled="0"/>
                </a:gradFill>
                <a:latin typeface="Consolas" pitchFamily="49" charset="0"/>
                <a:cs typeface="Consolas" pitchFamily="49" charset="0"/>
              </a:defRPr>
            </a:lvl2pPr>
            <a:lvl3pPr marL="429488" indent="0">
              <a:buNone/>
              <a:defRPr>
                <a:gradFill>
                  <a:gsLst>
                    <a:gs pos="1250">
                      <a:schemeClr val="tx1"/>
                    </a:gs>
                    <a:gs pos="100000">
                      <a:schemeClr val="tx1"/>
                    </a:gs>
                  </a:gsLst>
                  <a:lin ang="5400000" scaled="0"/>
                </a:gradFill>
                <a:latin typeface="Consolas" pitchFamily="49" charset="0"/>
                <a:cs typeface="Consolas" pitchFamily="49" charset="0"/>
              </a:defRPr>
            </a:lvl3pPr>
            <a:lvl4pPr marL="598427" indent="0">
              <a:buNone/>
              <a:defRPr>
                <a:gradFill>
                  <a:gsLst>
                    <a:gs pos="1250">
                      <a:schemeClr val="tx1"/>
                    </a:gs>
                    <a:gs pos="100000">
                      <a:schemeClr val="tx1"/>
                    </a:gs>
                  </a:gsLst>
                  <a:lin ang="5400000" scaled="0"/>
                </a:gradFill>
                <a:latin typeface="Consolas" pitchFamily="49" charset="0"/>
                <a:cs typeface="Consolas" pitchFamily="49" charset="0"/>
              </a:defRPr>
            </a:lvl4pPr>
            <a:lvl5pPr marL="772125"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485359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WALKIN - Prints in GRAYSCALE">
    <p:bg bwMode="lt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2536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01930" y="218303"/>
            <a:ext cx="8366320" cy="734489"/>
          </a:xfrm>
        </p:spPr>
        <p:txBody>
          <a:bodyPr>
            <a:spAutoFit/>
          </a:bodyPr>
          <a:lstStyle>
            <a:lvl1pPr>
              <a:defRPr sz="3971"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01929" y="890717"/>
            <a:ext cx="8363939" cy="1970826"/>
          </a:xfrm>
          <a:prstGeom prst="rect">
            <a:avLst/>
          </a:prstGeom>
        </p:spPr>
        <p:txBody>
          <a:bodyPr>
            <a:spAutoFit/>
          </a:bodyPr>
          <a:lstStyle>
            <a:lvl1pPr marL="256978" indent="-256978">
              <a:buClr>
                <a:srgbClr val="FFFFFF"/>
              </a:buClr>
              <a:buSzPct val="90000"/>
              <a:buFont typeface="Arial" pitchFamily="34" charset="0"/>
              <a:buChar char="•"/>
              <a:defRPr sz="2573">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123" indent="-214147">
              <a:buClr>
                <a:srgbClr val="FFFFFF"/>
              </a:buClr>
              <a:buSzPct val="90000"/>
              <a:buFont typeface="Arial" pitchFamily="34" charset="0"/>
              <a:buChar char="•"/>
              <a:defRPr sz="2426">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274" indent="-214147">
              <a:buClr>
                <a:srgbClr val="FFFFFF"/>
              </a:buClr>
              <a:buSzPct val="90000"/>
              <a:buFont typeface="Arial" pitchFamily="34" charset="0"/>
              <a:buChar char="•"/>
              <a:defRPr sz="2132">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6595" indent="-171320">
              <a:buClr>
                <a:srgbClr val="FFFFFF"/>
              </a:buClr>
              <a:buSzPct val="90000"/>
              <a:buFont typeface="Arial" pitchFamily="34" charset="0"/>
              <a:buChar char="•"/>
              <a:defRPr sz="1765">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7915" indent="-171320">
              <a:buClr>
                <a:srgbClr val="FFFFFF"/>
              </a:buClr>
              <a:buSzPct val="90000"/>
              <a:buFont typeface="Arial" pitchFamily="34" charset="0"/>
              <a:buChar char="•"/>
              <a:defRPr sz="147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8"/>
            <a:ext cx="9144001" cy="464345"/>
          </a:xfrm>
          <a:prstGeom prst="rect">
            <a:avLst/>
          </a:prstGeom>
          <a:solidFill>
            <a:srgbClr val="FFFF99"/>
          </a:solidFill>
        </p:spPr>
        <p:txBody>
          <a:bodyPr wrap="square" lIns="155341" tIns="77670" rIns="155341" bIns="77670" anchor="b" anchorCtr="0">
            <a:noAutofit/>
          </a:bodyPr>
          <a:lstStyle>
            <a:lvl1pPr algn="r">
              <a:buFont typeface="Arial" pitchFamily="34" charset="0"/>
              <a:buNone/>
              <a:defRPr sz="272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1480138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7346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654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_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566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Windows Azure Layou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6063" y="167634"/>
            <a:ext cx="3784590" cy="681323"/>
          </a:xfrm>
          <a:prstGeom prst="rect">
            <a:avLst/>
          </a:prstGeom>
        </p:spPr>
      </p:pic>
    </p:spTree>
    <p:extLst>
      <p:ext uri="{BB962C8B-B14F-4D97-AF65-F5344CB8AC3E}">
        <p14:creationId xmlns:p14="http://schemas.microsoft.com/office/powerpoint/2010/main" val="381081457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49879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58510" y="1087041"/>
            <a:ext cx="8231744" cy="1293816"/>
          </a:xfrm>
        </p:spPr>
        <p:txBody>
          <a:bodyPr>
            <a:spAutoFit/>
          </a:bodyPr>
          <a:lstStyle>
            <a:lvl1pPr>
              <a:defRPr>
                <a:latin typeface="Segoe UI"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298614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2_Title and Content_Blu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58510" y="1087042"/>
            <a:ext cx="8231744" cy="1306511"/>
          </a:xfrm>
        </p:spPr>
        <p:txBody>
          <a:bodyPr>
            <a:spAutoFit/>
          </a:bodyPr>
          <a:lstStyle>
            <a:lvl1pPr>
              <a:defRPr>
                <a:gradFill>
                  <a:gsLst>
                    <a:gs pos="86250">
                      <a:srgbClr val="0071BC"/>
                    </a:gs>
                    <a:gs pos="72500">
                      <a:srgbClr val="0071BC"/>
                    </a:gs>
                  </a:gsLst>
                  <a:lin ang="5400000" scaled="0"/>
                </a:gradFill>
                <a:latin typeface="Segoe UI"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85316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icrosoft Logo Back Cover">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algn="ctr" defTabSz="914076" fontAlgn="base">
              <a:spcBef>
                <a:spcPct val="0"/>
              </a:spcBef>
              <a:spcAft>
                <a:spcPct val="0"/>
              </a:spcAft>
            </a:pPr>
            <a:endParaRPr lang="en-US" sz="1800"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7" name="Picture 3" descr="C:\Users\v-shpark\AppData\Local\Temp\Rar$DIa0.900\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77690" y="1396744"/>
            <a:ext cx="6388621" cy="235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59334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3_Title and Content_Dark_Blu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58510" y="1087042"/>
            <a:ext cx="8231744" cy="1306511"/>
          </a:xfrm>
        </p:spPr>
        <p:txBody>
          <a:bodyPr>
            <a:spAutoFit/>
          </a:bodyPr>
          <a:lstStyle>
            <a:lvl1pPr>
              <a:defRPr>
                <a:gradFill>
                  <a:gsLst>
                    <a:gs pos="14583">
                      <a:srgbClr val="0000A6"/>
                    </a:gs>
                    <a:gs pos="30417">
                      <a:srgbClr val="0000A6"/>
                    </a:gs>
                  </a:gsLst>
                  <a:lin ang="5400000" scaled="0"/>
                </a:gradFill>
                <a:latin typeface="Segoe UI"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446275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3_Title and Content_Viole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58510" y="1087042"/>
            <a:ext cx="8231744" cy="1306511"/>
          </a:xfrm>
        </p:spPr>
        <p:txBody>
          <a:bodyPr>
            <a:spAutoFit/>
          </a:bodyPr>
          <a:lstStyle>
            <a:lvl1pPr>
              <a:defRPr>
                <a:gradFill>
                  <a:gsLst>
                    <a:gs pos="87083">
                      <a:schemeClr val="accent6"/>
                    </a:gs>
                    <a:gs pos="72500">
                      <a:schemeClr val="accent6"/>
                    </a:gs>
                  </a:gsLst>
                  <a:lin ang="5400000" scaled="0"/>
                </a:gradFill>
                <a:latin typeface="Segoe UI"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113157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4_Title and Content_Re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58510" y="1087042"/>
            <a:ext cx="8231744" cy="1306511"/>
          </a:xfrm>
        </p:spPr>
        <p:txBody>
          <a:bodyPr>
            <a:spAutoFit/>
          </a:bodyPr>
          <a:lstStyle>
            <a:lvl1pPr>
              <a:defRPr lang="en-US" sz="2100" kern="1200" dirty="0" smtClean="0">
                <a:gradFill>
                  <a:gsLst>
                    <a:gs pos="29583">
                      <a:srgbClr val="FF0000"/>
                    </a:gs>
                    <a:gs pos="72500">
                      <a:srgbClr val="FF0000"/>
                    </a:gs>
                  </a:gsLst>
                  <a:lin ang="5400000" scaled="0"/>
                </a:gradFill>
                <a:latin typeface="Segoe UI" pitchFamily="34" charset="0"/>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149303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5_Title and Content_Oran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58510" y="1087042"/>
            <a:ext cx="8231744" cy="1306511"/>
          </a:xfrm>
        </p:spPr>
        <p:txBody>
          <a:bodyPr>
            <a:spAutoFit/>
          </a:bodyPr>
          <a:lstStyle>
            <a:lvl1pPr>
              <a:defRPr>
                <a:gradFill>
                  <a:gsLst>
                    <a:gs pos="10000">
                      <a:srgbClr val="FF8A00"/>
                    </a:gs>
                    <a:gs pos="29583">
                      <a:srgbClr val="FF8A00"/>
                    </a:gs>
                  </a:gsLst>
                  <a:lin ang="5400000" scaled="0"/>
                </a:gradFill>
                <a:latin typeface="Segoe UI"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885549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4_Title and Content_Gree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58510" y="1087042"/>
            <a:ext cx="8231744" cy="1306511"/>
          </a:xfrm>
        </p:spPr>
        <p:txBody>
          <a:bodyPr>
            <a:spAutoFit/>
          </a:bodyPr>
          <a:lstStyle>
            <a:lvl1pPr>
              <a:defRPr>
                <a:gradFill>
                  <a:gsLst>
                    <a:gs pos="94583">
                      <a:srgbClr val="00A600"/>
                    </a:gs>
                    <a:gs pos="87083">
                      <a:srgbClr val="00A600"/>
                    </a:gs>
                  </a:gsLst>
                  <a:lin ang="5400000" scaled="0"/>
                </a:gradFill>
                <a:latin typeface="Segoe UI"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878104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5_Title and Content_Light_Gree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58510" y="1087042"/>
            <a:ext cx="8231744" cy="1306511"/>
          </a:xfrm>
        </p:spPr>
        <p:txBody>
          <a:bodyPr>
            <a:spAutoFit/>
          </a:bodyPr>
          <a:lstStyle>
            <a:lvl1pPr>
              <a:defRPr>
                <a:gradFill>
                  <a:gsLst>
                    <a:gs pos="32083">
                      <a:srgbClr val="8CC600"/>
                    </a:gs>
                    <a:gs pos="53000">
                      <a:srgbClr val="8CC600"/>
                    </a:gs>
                  </a:gsLst>
                  <a:lin ang="5400000" scaled="0"/>
                </a:gradFill>
                <a:latin typeface="Segoe UI"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42980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6_Title and Content_Light_Blu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58510" y="1087042"/>
            <a:ext cx="8231744" cy="1306511"/>
          </a:xfrm>
        </p:spPr>
        <p:txBody>
          <a:bodyPr>
            <a:spAutoFit/>
          </a:bodyPr>
          <a:lstStyle>
            <a:lvl1pPr>
              <a:defRPr>
                <a:gradFill>
                  <a:gsLst>
                    <a:gs pos="5417">
                      <a:srgbClr val="00AEEF"/>
                    </a:gs>
                    <a:gs pos="32083">
                      <a:srgbClr val="00AEEF"/>
                    </a:gs>
                  </a:gsLst>
                  <a:lin ang="5400000" scaled="0"/>
                </a:gradFill>
                <a:latin typeface="Segoe UI"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636684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quarter" idx="10"/>
          </p:nvPr>
        </p:nvSpPr>
        <p:spPr>
          <a:xfrm>
            <a:off x="458510" y="1087041"/>
            <a:ext cx="8231744" cy="1293816"/>
          </a:xfrm>
        </p:spPr>
        <p:txBody>
          <a:bodyPr>
            <a:spAutoFit/>
          </a:bodyPr>
          <a:lstStyle>
            <a:lvl1pPr>
              <a:defRPr>
                <a:latin typeface="Segoe UI"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2662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511" y="1087042"/>
            <a:ext cx="4049179" cy="1306511"/>
          </a:xfrm>
          <a:prstGeom prst="rect">
            <a:avLst/>
          </a:prstGeom>
        </p:spPr>
        <p:txBody>
          <a:bodyPr/>
          <a:lstStyle>
            <a:lvl1pPr marL="171450" indent="-171450">
              <a:lnSpc>
                <a:spcPct val="90000"/>
              </a:lnSpc>
              <a:defRPr sz="2100">
                <a:latin typeface="Segoe UI" pitchFamily="34" charset="0"/>
              </a:defRPr>
            </a:lvl1pPr>
            <a:lvl2pPr marL="342900" indent="-171450">
              <a:lnSpc>
                <a:spcPct val="90000"/>
              </a:lnSpc>
              <a:defRPr sz="1800"/>
            </a:lvl2pPr>
            <a:lvl3pPr marL="514350" indent="-171450">
              <a:lnSpc>
                <a:spcPct val="90000"/>
              </a:lnSpc>
              <a:defRPr sz="1500"/>
            </a:lvl3pPr>
            <a:lvl4pPr marL="685800" indent="-171450">
              <a:lnSpc>
                <a:spcPct val="90000"/>
              </a:lnSpc>
              <a:defRPr sz="1350"/>
            </a:lvl4pPr>
            <a:lvl5pPr marL="819150" indent="-133350">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1266" y="1087042"/>
            <a:ext cx="4050370" cy="1306511"/>
          </a:xfrm>
          <a:prstGeom prst="rect">
            <a:avLst/>
          </a:prstGeom>
        </p:spPr>
        <p:txBody>
          <a:bodyPr/>
          <a:lstStyle>
            <a:lvl1pPr marL="171450" indent="-171450">
              <a:lnSpc>
                <a:spcPct val="90000"/>
              </a:lnSpc>
              <a:defRPr sz="2100">
                <a:latin typeface="Segoe UI" pitchFamily="34" charset="0"/>
              </a:defRPr>
            </a:lvl1pPr>
            <a:lvl2pPr marL="342900" indent="-171450">
              <a:lnSpc>
                <a:spcPct val="90000"/>
              </a:lnSpc>
              <a:defRPr sz="1800"/>
            </a:lvl2pPr>
            <a:lvl3pPr marL="514350" indent="-171450">
              <a:lnSpc>
                <a:spcPct val="90000"/>
              </a:lnSpc>
              <a:defRPr sz="1500"/>
            </a:lvl3pPr>
            <a:lvl4pPr marL="685800" indent="-171450">
              <a:lnSpc>
                <a:spcPct val="90000"/>
              </a:lnSpc>
              <a:defRPr sz="1350"/>
            </a:lvl4pPr>
            <a:lvl5pPr marL="819150" indent="-133350">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19554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04260441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0"/>
            <a:ext cx="8740142" cy="1080595"/>
          </a:xfrm>
          <a:noFill/>
        </p:spPr>
        <p:txBody>
          <a:bodyPr tIns="91429" bIns="91429" anchor="t" anchorCtr="0"/>
          <a:lstStyle>
            <a:lvl1pPr>
              <a:defRPr sz="6469"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8087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Greater than the sum of the parts">
    <p:spTree>
      <p:nvGrpSpPr>
        <p:cNvPr id="1" name=""/>
        <p:cNvGrpSpPr/>
        <p:nvPr/>
      </p:nvGrpSpPr>
      <p:grpSpPr>
        <a:xfrm>
          <a:off x="0" y="0"/>
          <a:ext cx="0" cy="0"/>
          <a:chOff x="0" y="0"/>
          <a:chExt cx="0" cy="0"/>
        </a:xfrm>
      </p:grpSpPr>
      <p:sp>
        <p:nvSpPr>
          <p:cNvPr id="4" name="Title 1"/>
          <p:cNvSpPr txBox="1">
            <a:spLocks/>
          </p:cNvSpPr>
          <p:nvPr/>
        </p:nvSpPr>
        <p:spPr>
          <a:xfrm>
            <a:off x="456129" y="317026"/>
            <a:ext cx="8231743" cy="62324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6000" b="0" kern="1200" cap="none" spc="-300" baseline="0">
                <a:ln w="3175">
                  <a:noFill/>
                </a:ln>
                <a:gradFill flip="none" rotWithShape="1">
                  <a:gsLst>
                    <a:gs pos="69167">
                      <a:schemeClr val="tx2"/>
                    </a:gs>
                    <a:gs pos="49000">
                      <a:schemeClr val="tx2"/>
                    </a:gs>
                  </a:gsLst>
                  <a:lin ang="5400000" scaled="0"/>
                  <a:tileRect/>
                </a:gradFill>
                <a:effectLst/>
                <a:latin typeface="Segoe UI Light" pitchFamily="34" charset="0"/>
                <a:ea typeface="+mn-ea"/>
                <a:cs typeface="Arial" charset="0"/>
              </a:defRPr>
            </a:lvl1pPr>
          </a:lstStyle>
          <a:p>
            <a:r>
              <a:rPr sz="4500" dirty="0">
                <a:gradFill flip="none" rotWithShape="1">
                  <a:gsLst>
                    <a:gs pos="2083">
                      <a:srgbClr val="5F5F5F"/>
                    </a:gs>
                    <a:gs pos="7500">
                      <a:srgbClr val="5F5F5F"/>
                    </a:gs>
                  </a:gsLst>
                  <a:lin ang="5400000" scaled="0"/>
                  <a:tileRect/>
                </a:gradFill>
              </a:rPr>
              <a:t>Greater than the </a:t>
            </a:r>
            <a:r>
              <a:rPr sz="4500" dirty="0">
                <a:gradFill>
                  <a:gsLst>
                    <a:gs pos="80833">
                      <a:srgbClr val="EAB200"/>
                    </a:gs>
                    <a:gs pos="65000">
                      <a:srgbClr val="EAB200"/>
                    </a:gs>
                  </a:gsLst>
                  <a:lin ang="5400000" scaled="0"/>
                </a:gradFill>
              </a:rPr>
              <a:t>sum</a:t>
            </a:r>
            <a:r>
              <a:rPr sz="4500" dirty="0">
                <a:gradFill flip="none" rotWithShape="1">
                  <a:gsLst>
                    <a:gs pos="2083">
                      <a:srgbClr val="5F5F5F"/>
                    </a:gs>
                    <a:gs pos="7500">
                      <a:srgbClr val="5F5F5F"/>
                    </a:gs>
                  </a:gsLst>
                  <a:lin ang="5400000" scaled="0"/>
                  <a:tileRect/>
                </a:gradFill>
              </a:rPr>
              <a:t> of our parts</a:t>
            </a:r>
            <a:endParaRPr sz="4500" dirty="0">
              <a:gradFill flip="none" rotWithShape="1">
                <a:gsLst>
                  <a:gs pos="69167">
                    <a:srgbClr val="5F5F5F"/>
                  </a:gs>
                  <a:gs pos="49000">
                    <a:srgbClr val="5F5F5F"/>
                  </a:gs>
                </a:gsLst>
                <a:lin ang="5400000" scaled="0"/>
                <a:tileRect/>
              </a:gradFill>
            </a:endParaRPr>
          </a:p>
        </p:txBody>
      </p:sp>
    </p:spTree>
    <p:extLst>
      <p:ext uri="{BB962C8B-B14F-4D97-AF65-F5344CB8AC3E}">
        <p14:creationId xmlns:p14="http://schemas.microsoft.com/office/powerpoint/2010/main" val="166442815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What are we doing? How is it going?">
    <p:spTree>
      <p:nvGrpSpPr>
        <p:cNvPr id="1" name=""/>
        <p:cNvGrpSpPr/>
        <p:nvPr/>
      </p:nvGrpSpPr>
      <p:grpSpPr>
        <a:xfrm>
          <a:off x="0" y="0"/>
          <a:ext cx="0" cy="0"/>
          <a:chOff x="0" y="0"/>
          <a:chExt cx="0" cy="0"/>
        </a:xfrm>
      </p:grpSpPr>
      <p:sp>
        <p:nvSpPr>
          <p:cNvPr id="2" name="Title 1"/>
          <p:cNvSpPr txBox="1">
            <a:spLocks/>
          </p:cNvSpPr>
          <p:nvPr/>
        </p:nvSpPr>
        <p:spPr>
          <a:xfrm>
            <a:off x="456129" y="317025"/>
            <a:ext cx="8324398" cy="623248"/>
          </a:xfrm>
          <a:prstGeom prst="rect">
            <a:avLst/>
          </a:prstGeom>
        </p:spPr>
        <p:txBody>
          <a:bodyPr vert="horz" wrap="square" lIns="0" tIns="0" rIns="0" bIns="0" rtlCol="0" anchor="ctr">
            <a:spAutoFit/>
          </a:bodyPr>
          <a:lstStyle>
            <a:lvl1pPr algn="l" defTabSz="914363" rtl="0" eaLnBrk="1" latinLnBrk="0" hangingPunct="1">
              <a:lnSpc>
                <a:spcPct val="90000"/>
              </a:lnSpc>
              <a:spcBef>
                <a:spcPct val="0"/>
              </a:spcBef>
              <a:buNone/>
              <a:defRPr lang="en-US" sz="4400" b="1" kern="1200" cap="none" spc="-15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sz="4500" b="0" spc="-225" dirty="0">
                <a:gradFill>
                  <a:gsLst>
                    <a:gs pos="80833">
                      <a:srgbClr val="EAB200"/>
                    </a:gs>
                    <a:gs pos="65000">
                      <a:srgbClr val="EAB200"/>
                    </a:gs>
                  </a:gsLst>
                  <a:lin ang="5400000" scaled="0"/>
                </a:gradFill>
              </a:rPr>
              <a:t>¿</a:t>
            </a:r>
            <a:r>
              <a:rPr sz="4500" b="0" spc="-225" dirty="0" err="1">
                <a:gradFill>
                  <a:gsLst>
                    <a:gs pos="80833">
                      <a:srgbClr val="EAB200"/>
                    </a:gs>
                    <a:gs pos="65000">
                      <a:srgbClr val="EAB200"/>
                    </a:gs>
                  </a:gsLst>
                  <a:lin ang="5400000" scaled="0"/>
                </a:gradFill>
              </a:rPr>
              <a:t>Qué</a:t>
            </a:r>
            <a:r>
              <a:rPr sz="4500" b="0" spc="-225" dirty="0">
                <a:gradFill flip="none" rotWithShape="1">
                  <a:gsLst>
                    <a:gs pos="2083">
                      <a:srgbClr val="5F5F5F"/>
                    </a:gs>
                    <a:gs pos="7500">
                      <a:srgbClr val="5F5F5F"/>
                    </a:gs>
                  </a:gsLst>
                  <a:lin ang="5400000" scaled="0"/>
                  <a:tileRect/>
                </a:gradFill>
              </a:rPr>
              <a:t> </a:t>
            </a:r>
            <a:r>
              <a:rPr sz="4500" b="0" spc="-225" dirty="0" err="1">
                <a:gradFill flip="none" rotWithShape="1">
                  <a:gsLst>
                    <a:gs pos="2083">
                      <a:srgbClr val="5F5F5F"/>
                    </a:gs>
                    <a:gs pos="7500">
                      <a:srgbClr val="5F5F5F"/>
                    </a:gs>
                  </a:gsLst>
                  <a:lin ang="5400000" scaled="0"/>
                  <a:tileRect/>
                </a:gradFill>
              </a:rPr>
              <a:t>estamos</a:t>
            </a:r>
            <a:r>
              <a:rPr sz="4500" b="0" spc="-225" dirty="0">
                <a:gradFill flip="none" rotWithShape="1">
                  <a:gsLst>
                    <a:gs pos="2083">
                      <a:srgbClr val="5F5F5F"/>
                    </a:gs>
                    <a:gs pos="7500">
                      <a:srgbClr val="5F5F5F"/>
                    </a:gs>
                  </a:gsLst>
                  <a:lin ang="5400000" scaled="0"/>
                  <a:tileRect/>
                </a:gradFill>
              </a:rPr>
              <a:t> </a:t>
            </a:r>
            <a:r>
              <a:rPr sz="4500" b="0" spc="-225" dirty="0" err="1">
                <a:gradFill flip="none" rotWithShape="1">
                  <a:gsLst>
                    <a:gs pos="2083">
                      <a:srgbClr val="5F5F5F"/>
                    </a:gs>
                    <a:gs pos="7500">
                      <a:srgbClr val="5F5F5F"/>
                    </a:gs>
                  </a:gsLst>
                  <a:lin ang="5400000" scaled="0"/>
                  <a:tileRect/>
                </a:gradFill>
              </a:rPr>
              <a:t>haciendo</a:t>
            </a:r>
            <a:r>
              <a:rPr sz="4500" b="0" spc="-225" dirty="0">
                <a:gradFill flip="none" rotWithShape="1">
                  <a:gsLst>
                    <a:gs pos="2083">
                      <a:srgbClr val="5F5F5F"/>
                    </a:gs>
                    <a:gs pos="7500">
                      <a:srgbClr val="5F5F5F"/>
                    </a:gs>
                  </a:gsLst>
                  <a:lin ang="5400000" scaled="0"/>
                  <a:tileRect/>
                </a:gradFill>
              </a:rPr>
              <a:t>? </a:t>
            </a:r>
          </a:p>
        </p:txBody>
      </p:sp>
    </p:spTree>
    <p:extLst>
      <p:ext uri="{BB962C8B-B14F-4D97-AF65-F5344CB8AC3E}">
        <p14:creationId xmlns:p14="http://schemas.microsoft.com/office/powerpoint/2010/main" val="203941244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What's next">
    <p:spTree>
      <p:nvGrpSpPr>
        <p:cNvPr id="1" name=""/>
        <p:cNvGrpSpPr/>
        <p:nvPr/>
      </p:nvGrpSpPr>
      <p:grpSpPr>
        <a:xfrm>
          <a:off x="0" y="0"/>
          <a:ext cx="0" cy="0"/>
          <a:chOff x="0" y="0"/>
          <a:chExt cx="0" cy="0"/>
        </a:xfrm>
      </p:grpSpPr>
      <p:sp>
        <p:nvSpPr>
          <p:cNvPr id="2" name="Title 1"/>
          <p:cNvSpPr txBox="1">
            <a:spLocks/>
          </p:cNvSpPr>
          <p:nvPr/>
        </p:nvSpPr>
        <p:spPr>
          <a:xfrm>
            <a:off x="456129" y="317025"/>
            <a:ext cx="8324398" cy="623248"/>
          </a:xfrm>
          <a:prstGeom prst="rect">
            <a:avLst/>
          </a:prstGeom>
        </p:spPr>
        <p:txBody>
          <a:bodyPr vert="horz" wrap="square" lIns="0" tIns="0" rIns="0" bIns="0" rtlCol="0" anchor="ctr">
            <a:spAutoFit/>
          </a:bodyPr>
          <a:lstStyle>
            <a:lvl1pPr algn="l" defTabSz="914363" rtl="0" eaLnBrk="1" latinLnBrk="0" hangingPunct="1">
              <a:lnSpc>
                <a:spcPct val="90000"/>
              </a:lnSpc>
              <a:spcBef>
                <a:spcPct val="0"/>
              </a:spcBef>
              <a:buNone/>
              <a:defRPr lang="en-US" sz="4400" b="1" kern="1200" cap="none" spc="-15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sz="4500" b="0" dirty="0">
                <a:gradFill flip="none" rotWithShape="1">
                  <a:gsLst>
                    <a:gs pos="2083">
                      <a:srgbClr val="5F5F5F"/>
                    </a:gs>
                    <a:gs pos="7500">
                      <a:srgbClr val="5F5F5F"/>
                    </a:gs>
                  </a:gsLst>
                  <a:lin ang="5400000" scaled="0"/>
                  <a:tileRect/>
                </a:gradFill>
              </a:rPr>
              <a:t>¿</a:t>
            </a:r>
            <a:r>
              <a:rPr sz="4500" b="0" dirty="0" err="1">
                <a:gradFill flip="none" rotWithShape="1">
                  <a:gsLst>
                    <a:gs pos="2083">
                      <a:srgbClr val="5F5F5F"/>
                    </a:gs>
                    <a:gs pos="7500">
                      <a:srgbClr val="5F5F5F"/>
                    </a:gs>
                  </a:gsLst>
                  <a:lin ang="5400000" scaled="0"/>
                  <a:tileRect/>
                </a:gradFill>
              </a:rPr>
              <a:t>Qué</a:t>
            </a:r>
            <a:r>
              <a:rPr sz="4500" b="0" dirty="0">
                <a:gradFill flip="none" rotWithShape="1">
                  <a:gsLst>
                    <a:gs pos="2083">
                      <a:srgbClr val="5F5F5F"/>
                    </a:gs>
                    <a:gs pos="7500">
                      <a:srgbClr val="5F5F5F"/>
                    </a:gs>
                  </a:gsLst>
                  <a:lin ang="5400000" scaled="0"/>
                  <a:tileRect/>
                </a:gradFill>
              </a:rPr>
              <a:t> </a:t>
            </a:r>
            <a:r>
              <a:rPr sz="4500" b="0" spc="-225" dirty="0" err="1">
                <a:gradFill>
                  <a:gsLst>
                    <a:gs pos="95417">
                      <a:srgbClr val="910091"/>
                    </a:gs>
                    <a:gs pos="88750">
                      <a:srgbClr val="910091"/>
                    </a:gs>
                  </a:gsLst>
                  <a:lin ang="5400000" scaled="0"/>
                </a:gradFill>
              </a:rPr>
              <a:t>sigue</a:t>
            </a:r>
            <a:r>
              <a:rPr sz="4500" b="0" spc="-225" dirty="0">
                <a:gradFill>
                  <a:gsLst>
                    <a:gs pos="95417">
                      <a:srgbClr val="910091"/>
                    </a:gs>
                    <a:gs pos="88750">
                      <a:srgbClr val="910091"/>
                    </a:gs>
                  </a:gsLst>
                  <a:lin ang="5400000" scaled="0"/>
                </a:gradFill>
              </a:rPr>
              <a:t>? </a:t>
            </a:r>
          </a:p>
        </p:txBody>
      </p:sp>
    </p:spTree>
    <p:extLst>
      <p:ext uri="{BB962C8B-B14F-4D97-AF65-F5344CB8AC3E}">
        <p14:creationId xmlns:p14="http://schemas.microsoft.com/office/powerpoint/2010/main" val="374266338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Title 1"/>
          <p:cNvSpPr txBox="1">
            <a:spLocks/>
          </p:cNvSpPr>
          <p:nvPr/>
        </p:nvSpPr>
        <p:spPr>
          <a:xfrm>
            <a:off x="456129" y="5402"/>
            <a:ext cx="8324398" cy="1246495"/>
          </a:xfrm>
          <a:prstGeom prst="rect">
            <a:avLst/>
          </a:prstGeom>
        </p:spPr>
        <p:txBody>
          <a:bodyPr vert="horz" wrap="square" lIns="0" tIns="0" rIns="0" bIns="0" rtlCol="0" anchor="ctr">
            <a:spAutoFit/>
          </a:bodyPr>
          <a:lstStyle>
            <a:lvl1pPr algn="l" defTabSz="914363" rtl="0" eaLnBrk="1" latinLnBrk="0" hangingPunct="1">
              <a:lnSpc>
                <a:spcPct val="90000"/>
              </a:lnSpc>
              <a:spcBef>
                <a:spcPct val="0"/>
              </a:spcBef>
              <a:buNone/>
              <a:defRPr lang="en-US" sz="4400" b="1" kern="1200" cap="none" spc="-15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sz="4500" b="0" dirty="0">
                <a:gradFill flip="none" rotWithShape="1">
                  <a:gsLst>
                    <a:gs pos="2083">
                      <a:srgbClr val="5F5F5F"/>
                    </a:gs>
                    <a:gs pos="7500">
                      <a:srgbClr val="5F5F5F"/>
                    </a:gs>
                  </a:gsLst>
                  <a:lin ang="5400000" scaled="0"/>
                  <a:tileRect/>
                </a:gradFill>
              </a:rPr>
              <a:t>¿</a:t>
            </a:r>
            <a:r>
              <a:rPr sz="4500" b="0" dirty="0" err="1">
                <a:gradFill flip="none" rotWithShape="1">
                  <a:gsLst>
                    <a:gs pos="2083">
                      <a:srgbClr val="5F5F5F"/>
                    </a:gs>
                    <a:gs pos="7500">
                      <a:srgbClr val="5F5F5F"/>
                    </a:gs>
                  </a:gsLst>
                  <a:lin ang="5400000" scaled="0"/>
                  <a:tileRect/>
                </a:gradFill>
              </a:rPr>
              <a:t>Qué</a:t>
            </a:r>
            <a:r>
              <a:rPr sz="4500" b="0" dirty="0">
                <a:gradFill flip="none" rotWithShape="1">
                  <a:gsLst>
                    <a:gs pos="2083">
                      <a:srgbClr val="5F5F5F"/>
                    </a:gs>
                    <a:gs pos="7500">
                      <a:srgbClr val="5F5F5F"/>
                    </a:gs>
                  </a:gsLst>
                  <a:lin ang="5400000" scaled="0"/>
                  <a:tileRect/>
                </a:gradFill>
              </a:rPr>
              <a:t> </a:t>
            </a:r>
            <a:r>
              <a:rPr sz="4500" b="0" dirty="0" err="1">
                <a:solidFill>
                  <a:srgbClr val="8CC600"/>
                </a:solidFill>
              </a:rPr>
              <a:t>estamos</a:t>
            </a:r>
            <a:r>
              <a:rPr sz="4500" b="0" dirty="0">
                <a:solidFill>
                  <a:srgbClr val="8CC600"/>
                </a:solidFill>
              </a:rPr>
              <a:t> </a:t>
            </a:r>
            <a:r>
              <a:rPr sz="4500" b="0" dirty="0" err="1">
                <a:solidFill>
                  <a:srgbClr val="8CC600"/>
                </a:solidFill>
              </a:rPr>
              <a:t>haciendo</a:t>
            </a:r>
            <a:r>
              <a:rPr sz="4500" b="0" dirty="0">
                <a:solidFill>
                  <a:srgbClr val="8CC600"/>
                </a:solidFill>
              </a:rPr>
              <a:t> </a:t>
            </a:r>
            <a:r>
              <a:rPr sz="4500" b="0" dirty="0">
                <a:gradFill flip="none" rotWithShape="1">
                  <a:gsLst>
                    <a:gs pos="2083">
                      <a:srgbClr val="5F5F5F"/>
                    </a:gs>
                    <a:gs pos="7500">
                      <a:srgbClr val="5F5F5F"/>
                    </a:gs>
                  </a:gsLst>
                  <a:lin ang="5400000" scaled="0"/>
                  <a:tileRect/>
                </a:gradFill>
              </a:rPr>
              <a:t>en Microsoft México?</a:t>
            </a:r>
          </a:p>
        </p:txBody>
      </p:sp>
    </p:spTree>
    <p:extLst>
      <p:ext uri="{BB962C8B-B14F-4D97-AF65-F5344CB8AC3E}">
        <p14:creationId xmlns:p14="http://schemas.microsoft.com/office/powerpoint/2010/main" val="30604163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Title 1"/>
          <p:cNvSpPr txBox="1">
            <a:spLocks/>
          </p:cNvSpPr>
          <p:nvPr/>
        </p:nvSpPr>
        <p:spPr>
          <a:xfrm>
            <a:off x="456129" y="5403"/>
            <a:ext cx="8324398" cy="1246495"/>
          </a:xfrm>
          <a:prstGeom prst="rect">
            <a:avLst/>
          </a:prstGeom>
        </p:spPr>
        <p:txBody>
          <a:bodyPr vert="horz" wrap="square" lIns="0" tIns="0" rIns="0" bIns="0" rtlCol="0" anchor="ctr">
            <a:spAutoFit/>
          </a:bodyPr>
          <a:lstStyle>
            <a:lvl1pPr algn="l" defTabSz="914363" rtl="0" eaLnBrk="1" latinLnBrk="0" hangingPunct="1">
              <a:lnSpc>
                <a:spcPct val="90000"/>
              </a:lnSpc>
              <a:spcBef>
                <a:spcPct val="0"/>
              </a:spcBef>
              <a:buNone/>
              <a:defRPr lang="en-US" sz="4400" b="1" kern="1200" cap="none" spc="-15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sz="4500" b="0" dirty="0">
                <a:gradFill flip="none" rotWithShape="1">
                  <a:gsLst>
                    <a:gs pos="2083">
                      <a:srgbClr val="5F5F5F"/>
                    </a:gs>
                    <a:gs pos="7500">
                      <a:srgbClr val="5F5F5F"/>
                    </a:gs>
                  </a:gsLst>
                  <a:lin ang="5400000" scaled="0"/>
                  <a:tileRect/>
                </a:gradFill>
              </a:rPr>
              <a:t>¿</a:t>
            </a:r>
            <a:r>
              <a:rPr sz="4500" b="0" dirty="0" err="1">
                <a:gradFill flip="none" rotWithShape="1">
                  <a:gsLst>
                    <a:gs pos="2083">
                      <a:srgbClr val="5F5F5F"/>
                    </a:gs>
                    <a:gs pos="7500">
                      <a:srgbClr val="5F5F5F"/>
                    </a:gs>
                  </a:gsLst>
                  <a:lin ang="5400000" scaled="0"/>
                  <a:tileRect/>
                </a:gradFill>
              </a:rPr>
              <a:t>Qué</a:t>
            </a:r>
            <a:r>
              <a:rPr sz="4500" b="0" dirty="0">
                <a:gradFill flip="none" rotWithShape="1">
                  <a:gsLst>
                    <a:gs pos="2083">
                      <a:srgbClr val="5F5F5F"/>
                    </a:gs>
                    <a:gs pos="7500">
                      <a:srgbClr val="5F5F5F"/>
                    </a:gs>
                  </a:gsLst>
                  <a:lin ang="5400000" scaled="0"/>
                  <a:tileRect/>
                </a:gradFill>
              </a:rPr>
              <a:t> </a:t>
            </a:r>
            <a:r>
              <a:rPr sz="4500" b="0" dirty="0" err="1">
                <a:solidFill>
                  <a:srgbClr val="8CC600"/>
                </a:solidFill>
              </a:rPr>
              <a:t>estamos</a:t>
            </a:r>
            <a:r>
              <a:rPr sz="4500" b="0" dirty="0">
                <a:solidFill>
                  <a:srgbClr val="8CC600"/>
                </a:solidFill>
              </a:rPr>
              <a:t> </a:t>
            </a:r>
            <a:r>
              <a:rPr sz="4500" b="0" dirty="0" err="1">
                <a:solidFill>
                  <a:srgbClr val="8CC600"/>
                </a:solidFill>
              </a:rPr>
              <a:t>haciendo</a:t>
            </a:r>
            <a:r>
              <a:rPr sz="4500" b="0" dirty="0">
                <a:solidFill>
                  <a:srgbClr val="8CC600"/>
                </a:solidFill>
              </a:rPr>
              <a:t> </a:t>
            </a:r>
            <a:r>
              <a:rPr sz="4500" b="0" dirty="0">
                <a:gradFill flip="none" rotWithShape="1">
                  <a:gsLst>
                    <a:gs pos="2083">
                      <a:srgbClr val="5F5F5F"/>
                    </a:gs>
                    <a:gs pos="7500">
                      <a:srgbClr val="5F5F5F"/>
                    </a:gs>
                  </a:gsLst>
                  <a:lin ang="5400000" scaled="0"/>
                  <a:tileRect/>
                </a:gradFill>
              </a:rPr>
              <a:t>en Microsoft </a:t>
            </a:r>
            <a:r>
              <a:rPr sz="4500" b="0" dirty="0" err="1">
                <a:gradFill flip="none" rotWithShape="1">
                  <a:gsLst>
                    <a:gs pos="2083">
                      <a:srgbClr val="5F5F5F"/>
                    </a:gs>
                    <a:gs pos="7500">
                      <a:srgbClr val="5F5F5F"/>
                    </a:gs>
                  </a:gsLst>
                  <a:lin ang="5400000" scaled="0"/>
                  <a:tileRect/>
                </a:gradFill>
              </a:rPr>
              <a:t>por</a:t>
            </a:r>
            <a:r>
              <a:rPr sz="4500" b="0" dirty="0">
                <a:gradFill flip="none" rotWithShape="1">
                  <a:gsLst>
                    <a:gs pos="2083">
                      <a:srgbClr val="5F5F5F"/>
                    </a:gs>
                    <a:gs pos="7500">
                      <a:srgbClr val="5F5F5F"/>
                    </a:gs>
                  </a:gsLst>
                  <a:lin ang="5400000" scaled="0"/>
                  <a:tileRect/>
                </a:gradFill>
              </a:rPr>
              <a:t> México?</a:t>
            </a:r>
          </a:p>
        </p:txBody>
      </p:sp>
      <p:pic>
        <p:nvPicPr>
          <p:cNvPr id="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10648" y="99979"/>
            <a:ext cx="1598018" cy="798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693843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11830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6129" y="2268141"/>
            <a:ext cx="8231743" cy="623248"/>
          </a:xfrm>
        </p:spPr>
        <p:txBody>
          <a:bodyPr/>
          <a:lstStyle>
            <a:lvl1pPr>
              <a:defRPr lang="en-US" sz="4500" b="0" kern="1200" cap="none" spc="-225" baseline="0" dirty="0">
                <a:ln w="3175">
                  <a:noFill/>
                </a:ln>
                <a:gradFill flip="none" rotWithShape="1">
                  <a:gsLst>
                    <a:gs pos="7500">
                      <a:srgbClr val="FFFFFF"/>
                    </a:gs>
                    <a:gs pos="15417">
                      <a:srgbClr val="FFFFFF"/>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136126056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0">
                <a:gradFill flip="none" rotWithShape="1">
                  <a:gsLst>
                    <a:gs pos="1250">
                      <a:srgbClr val="FFFFFF"/>
                    </a:gs>
                    <a:gs pos="100000">
                      <a:srgbClr val="FFFFFF"/>
                    </a:gs>
                  </a:gsLst>
                  <a:lin ang="5400000" scaled="0"/>
                  <a:tileRect/>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293816"/>
          </a:xfrm>
          <a:prstGeom prst="rect">
            <a:avLst/>
          </a:prstGeom>
        </p:spPr>
        <p:txBody>
          <a:bodyPr/>
          <a:lstStyle>
            <a:lvl1pPr marL="217885" indent="-217885">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41722" indent="-213122">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63179" indent="-213122">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60822" indent="-220266">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67879">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7394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456129" y="317026"/>
            <a:ext cx="8231743" cy="457049"/>
          </a:xfrm>
        </p:spPr>
        <p:txBody>
          <a:bodyPr/>
          <a:lstStyle>
            <a:lvl1pPr>
              <a:defRPr sz="3300" b="0" spc="-113">
                <a:gradFill>
                  <a:gsLst>
                    <a:gs pos="125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14412"/>
            <a:ext cx="8363938" cy="1293816"/>
          </a:xfrm>
          <a:prstGeom prst="rect">
            <a:avLst/>
          </a:prstGeom>
        </p:spPr>
        <p:txBody>
          <a:bodyPr/>
          <a:lstStyle>
            <a:lvl1pPr marL="217885" indent="-217885">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41722" indent="-213122">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63179" indent="-213122">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60822" indent="-220266">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67879">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68645830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08156" y="234488"/>
            <a:ext cx="8363938"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7" name="Text Placeholder 4"/>
          <p:cNvSpPr>
            <a:spLocks noGrp="1"/>
          </p:cNvSpPr>
          <p:nvPr>
            <p:ph type="body" sz="quarter" idx="10" hasCustomPrompt="1"/>
          </p:nvPr>
        </p:nvSpPr>
        <p:spPr>
          <a:xfrm>
            <a:off x="308155" y="1088417"/>
            <a:ext cx="8534219" cy="86536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 32pt</a:t>
            </a:r>
          </a:p>
          <a:p>
            <a:pPr lvl="1"/>
            <a:r>
              <a:rPr lang="en-US" dirty="0"/>
              <a:t>Second level 24pt</a:t>
            </a:r>
          </a:p>
        </p:txBody>
      </p:sp>
    </p:spTree>
    <p:extLst>
      <p:ext uri="{BB962C8B-B14F-4D97-AF65-F5344CB8AC3E}">
        <p14:creationId xmlns:p14="http://schemas.microsoft.com/office/powerpoint/2010/main" val="39155901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1"/>
            <a:ext cx="8363938" cy="1583510"/>
          </a:xfrm>
          <a:prstGeom prst="rect">
            <a:avLst/>
          </a:prstGeom>
        </p:spPr>
        <p:txBody>
          <a:bodyPr/>
          <a:lstStyle>
            <a:lvl1pPr marL="213115" indent="-213115">
              <a:buFont typeface="Wingdings" pitchFamily="2" charset="2"/>
              <a:buChar char=""/>
              <a:defRPr sz="3000"/>
            </a:lvl1pPr>
            <a:lvl2pPr marL="388131" indent="-175016">
              <a:buFont typeface="Wingdings" pitchFamily="2" charset="2"/>
              <a:buChar char=""/>
              <a:defRPr>
                <a:latin typeface="+mn-lt"/>
              </a:defRPr>
            </a:lvl2pPr>
            <a:lvl3pPr marL="556004" indent="-167873">
              <a:buFont typeface="Wingdings" pitchFamily="2" charset="2"/>
              <a:buChar char=""/>
              <a:tabLst/>
              <a:defRPr>
                <a:latin typeface="+mn-lt"/>
              </a:defRPr>
            </a:lvl3pPr>
            <a:lvl4pPr marL="685777" indent="-129773">
              <a:buFont typeface="Wingdings" pitchFamily="2" charset="2"/>
              <a:buChar char=""/>
              <a:defRPr>
                <a:latin typeface="+mn-lt"/>
              </a:defRPr>
            </a:lvl4pPr>
            <a:lvl5pPr marL="815551" indent="-129773">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00980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2-Line Title and  Non-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8156" y="140190"/>
            <a:ext cx="8363938" cy="775597"/>
          </a:xfrm>
        </p:spPr>
        <p:txBody>
          <a:bodyPr/>
          <a:lstStyle>
            <a:lvl1pPr>
              <a:defRPr sz="2800"/>
            </a:lvl1pPr>
          </a:lstStyle>
          <a:p>
            <a:r>
              <a:rPr lang="en-US" dirty="0"/>
              <a:t>Title Line One</a:t>
            </a:r>
            <a:br>
              <a:rPr lang="en-US" dirty="0"/>
            </a:br>
            <a:r>
              <a:rPr lang="en-US" dirty="0"/>
              <a:t>Title Line Two</a:t>
            </a:r>
          </a:p>
        </p:txBody>
      </p:sp>
      <p:sp>
        <p:nvSpPr>
          <p:cNvPr id="5" name="Text Placeholder 4"/>
          <p:cNvSpPr>
            <a:spLocks noGrp="1"/>
          </p:cNvSpPr>
          <p:nvPr>
            <p:ph type="body" sz="quarter" idx="10" hasCustomPrompt="1"/>
          </p:nvPr>
        </p:nvSpPr>
        <p:spPr>
          <a:xfrm>
            <a:off x="308155" y="1088417"/>
            <a:ext cx="8534219" cy="86536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 32pt</a:t>
            </a:r>
          </a:p>
          <a:p>
            <a:pPr lvl="1"/>
            <a:r>
              <a:rPr lang="en-US" dirty="0"/>
              <a:t>Second level 24pt</a:t>
            </a:r>
          </a:p>
        </p:txBody>
      </p:sp>
    </p:spTree>
    <p:extLst>
      <p:ext uri="{BB962C8B-B14F-4D97-AF65-F5344CB8AC3E}">
        <p14:creationId xmlns:p14="http://schemas.microsoft.com/office/powerpoint/2010/main" val="32335463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823585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Blank Slide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299175250"/>
      </p:ext>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Partner Services Open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Opening slide</a:t>
            </a:r>
          </a:p>
        </p:txBody>
      </p:sp>
    </p:spTree>
    <p:extLst>
      <p:ext uri="{BB962C8B-B14F-4D97-AF65-F5344CB8AC3E}">
        <p14:creationId xmlns:p14="http://schemas.microsoft.com/office/powerpoint/2010/main" val="4217449131"/>
      </p:ext>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Partner Services Clos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Closing slide</a:t>
            </a:r>
          </a:p>
        </p:txBody>
      </p:sp>
    </p:spTree>
    <p:extLst>
      <p:ext uri="{BB962C8B-B14F-4D97-AF65-F5344CB8AC3E}">
        <p14:creationId xmlns:p14="http://schemas.microsoft.com/office/powerpoint/2010/main" val="3980387228"/>
      </p:ext>
    </p:extLst>
  </p:cSld>
  <p:clrMapOvr>
    <a:masterClrMapping/>
  </p:clrMapOvr>
  <p:transition>
    <p:fade/>
  </p:transition>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ivider Layout">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Tree>
    <p:extLst>
      <p:ext uri="{BB962C8B-B14F-4D97-AF65-F5344CB8AC3E}">
        <p14:creationId xmlns:p14="http://schemas.microsoft.com/office/powerpoint/2010/main" val="919932070"/>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Transition">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l"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algn="l"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marL="173038" indent="0" algn="l" defTabSz="914099" fontAlgn="base">
              <a:spcBef>
                <a:spcPct val="0"/>
              </a:spcBef>
              <a:spcAft>
                <a:spcPct val="0"/>
              </a:spcAft>
            </a:pPr>
            <a:r>
              <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DEMO</a:t>
            </a:r>
          </a:p>
          <a:p>
            <a:pPr marL="173038" indent="0" algn="l"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173038" indent="0" algn="l"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173038" indent="0" algn="l" defTabSz="914099" fontAlgn="base">
              <a:spcBef>
                <a:spcPct val="0"/>
              </a:spcBef>
              <a:spcAft>
                <a:spcPct val="0"/>
              </a:spcAft>
            </a:pPr>
            <a:r>
              <a:rPr lang="en-US" sz="28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Your demo will begin shortly…</a:t>
            </a: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7154190" y="1751396"/>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Tree>
    <p:extLst>
      <p:ext uri="{BB962C8B-B14F-4D97-AF65-F5344CB8AC3E}">
        <p14:creationId xmlns:p14="http://schemas.microsoft.com/office/powerpoint/2010/main" val="184558224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tandard Opening slide">
    <p:spTree>
      <p:nvGrpSpPr>
        <p:cNvPr id="1" name=""/>
        <p:cNvGrpSpPr/>
        <p:nvPr/>
      </p:nvGrpSpPr>
      <p:grpSpPr>
        <a:xfrm>
          <a:off x="0" y="0"/>
          <a:ext cx="0" cy="0"/>
          <a:chOff x="0" y="0"/>
          <a:chExt cx="0" cy="0"/>
        </a:xfrm>
      </p:grpSpPr>
      <p:sp>
        <p:nvSpPr>
          <p:cNvPr id="6" name="Rectangle 5"/>
          <p:cNvSpPr/>
          <p:nvPr userDrawn="1"/>
        </p:nvSpPr>
        <p:spPr bwMode="auto">
          <a:xfrm>
            <a:off x="-319" y="80779"/>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l"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algn="l"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marL="173038" indent="0" algn="l" defTabSz="914099" fontAlgn="base">
              <a:spcBef>
                <a:spcPct val="0"/>
              </a:spcBef>
              <a:spcAft>
                <a:spcPct val="0"/>
              </a:spcAft>
            </a:pPr>
            <a:r>
              <a:rPr lang="en-US" sz="48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 </a:t>
            </a:r>
          </a:p>
          <a:p>
            <a:pPr marL="173038" indent="0" algn="l"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233363" indent="0" algn="l" defTabSz="914099" fontAlgn="base">
              <a:spcBef>
                <a:spcPct val="0"/>
              </a:spcBef>
              <a:spcAft>
                <a:spcPct val="0"/>
              </a:spcAft>
            </a:pPr>
            <a:endParaRPr lang="en-US" sz="20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7154190" y="1751396"/>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Tree>
    <p:extLst>
      <p:ext uri="{BB962C8B-B14F-4D97-AF65-F5344CB8AC3E}">
        <p14:creationId xmlns:p14="http://schemas.microsoft.com/office/powerpoint/2010/main" val="4190148400"/>
      </p:ext>
    </p:extLst>
  </p:cSld>
  <p:clrMapOvr>
    <a:masterClrMapping/>
  </p:clrMapOvr>
  <p:transition>
    <p:fade/>
  </p:transition>
  <p:hf sldNum="0" hd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Transi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Nagnoi.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112" y="-19049"/>
            <a:ext cx="9158111" cy="5162550"/>
          </a:xfrm>
          <a:prstGeom prst="rect">
            <a:avLst/>
          </a:prstGeom>
        </p:spPr>
      </p:pic>
      <p:sp>
        <p:nvSpPr>
          <p:cNvPr id="4" name="Rectangle 3"/>
          <p:cNvSpPr/>
          <p:nvPr userDrawn="1"/>
        </p:nvSpPr>
        <p:spPr bwMode="auto">
          <a:xfrm>
            <a:off x="2259509" y="3431702"/>
            <a:ext cx="6951726" cy="1743067"/>
          </a:xfrm>
          <a:prstGeom prst="rect">
            <a:avLst/>
          </a:prstGeom>
          <a:solidFill>
            <a:srgbClr val="68217A">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24454" y="3430369"/>
            <a:ext cx="2294092" cy="174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2587408" y="2961163"/>
            <a:ext cx="6281955" cy="1083374"/>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7" name="Text Placeholder 8"/>
          <p:cNvSpPr>
            <a:spLocks noGrp="1"/>
          </p:cNvSpPr>
          <p:nvPr>
            <p:ph type="body" sz="quarter" idx="11" hasCustomPrompt="1"/>
          </p:nvPr>
        </p:nvSpPr>
        <p:spPr>
          <a:xfrm>
            <a:off x="2587409" y="4041673"/>
            <a:ext cx="4172936" cy="443198"/>
          </a:xfrm>
        </p:spPr>
        <p:txBody>
          <a:bodyPr/>
          <a:lstStyle>
            <a:lvl1pPr marL="0" indent="0">
              <a:buNone/>
              <a:defRPr spc="-75" baseline="0">
                <a:solidFill>
                  <a:srgbClr val="FFFFFF"/>
                </a:solidFill>
                <a:latin typeface="Segoe UI Light"/>
                <a:cs typeface="Segoe UI Light"/>
              </a:defRPr>
            </a:lvl1pPr>
          </a:lstStyle>
          <a:p>
            <a:pPr lvl="0"/>
            <a:r>
              <a:rPr lang="en-US" dirty="0"/>
              <a:t>Speaker Title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03" y="3542647"/>
            <a:ext cx="2182397" cy="759921"/>
          </a:xfrm>
          <a:prstGeom prst="rect">
            <a:avLst/>
          </a:prstGeom>
        </p:spPr>
      </p:pic>
    </p:spTree>
    <p:extLst>
      <p:ext uri="{BB962C8B-B14F-4D97-AF65-F5344CB8AC3E}">
        <p14:creationId xmlns:p14="http://schemas.microsoft.com/office/powerpoint/2010/main" val="90867572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Transition option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9157809" cy="5174769"/>
          </a:xfrm>
          <a:prstGeom prst="rect">
            <a:avLst/>
          </a:prstGeom>
        </p:spPr>
      </p:pic>
      <p:sp>
        <p:nvSpPr>
          <p:cNvPr id="4" name="Rectangle 3"/>
          <p:cNvSpPr/>
          <p:nvPr userDrawn="1"/>
        </p:nvSpPr>
        <p:spPr bwMode="auto">
          <a:xfrm>
            <a:off x="1" y="3431702"/>
            <a:ext cx="6865473" cy="1743067"/>
          </a:xfrm>
          <a:prstGeom prst="rect">
            <a:avLst/>
          </a:prstGeom>
          <a:solidFill>
            <a:schemeClr val="accent3">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Text Placeholder 5"/>
          <p:cNvSpPr>
            <a:spLocks noGrp="1"/>
          </p:cNvSpPr>
          <p:nvPr>
            <p:ph type="body" sz="quarter" idx="10"/>
          </p:nvPr>
        </p:nvSpPr>
        <p:spPr>
          <a:xfrm>
            <a:off x="291759" y="3469576"/>
            <a:ext cx="6281955" cy="1083374"/>
          </a:xfrm>
        </p:spPr>
        <p:txBody>
          <a:bodyPr anchor="b"/>
          <a:lstStyle>
            <a:lvl1pPr marL="0" indent="0">
              <a:lnSpc>
                <a:spcPct val="80000"/>
              </a:lnSpc>
              <a:buNone/>
              <a:defRPr sz="4400" i="0" spc="-75" baseline="0">
                <a:solidFill>
                  <a:schemeClr val="bg1"/>
                </a:solidFill>
                <a:latin typeface="Segoe UI Light"/>
                <a:cs typeface="Segoe UI Light"/>
              </a:defRPr>
            </a:lvl1pPr>
          </a:lstStyle>
          <a:p>
            <a:pPr lvl="0"/>
            <a:r>
              <a:rPr lang="en-US"/>
              <a:t>Click to edit Master text styles</a:t>
            </a:r>
          </a:p>
        </p:txBody>
      </p:sp>
      <p:sp>
        <p:nvSpPr>
          <p:cNvPr id="6" name="Text Placeholder 8"/>
          <p:cNvSpPr>
            <a:spLocks noGrp="1"/>
          </p:cNvSpPr>
          <p:nvPr>
            <p:ph type="body" sz="quarter" idx="11" hasCustomPrompt="1"/>
          </p:nvPr>
        </p:nvSpPr>
        <p:spPr>
          <a:xfrm>
            <a:off x="297338" y="4539996"/>
            <a:ext cx="4172936" cy="393954"/>
          </a:xfrm>
        </p:spPr>
        <p:txBody>
          <a:bodyPr/>
          <a:lstStyle>
            <a:lvl1pPr marL="0" indent="0">
              <a:buNone/>
              <a:defRPr spc="-75" baseline="0">
                <a:solidFill>
                  <a:schemeClr val="bg1"/>
                </a:solidFill>
                <a:latin typeface="Segoe UI Light"/>
                <a:cs typeface="Segoe UI Light"/>
              </a:defRPr>
            </a:lvl1pPr>
          </a:lstStyle>
          <a:p>
            <a:pPr lvl="0"/>
            <a:r>
              <a:rPr lang="en-US" dirty="0"/>
              <a:t>Speaker Title | Date</a:t>
            </a:r>
          </a:p>
        </p:txBody>
      </p:sp>
      <p:sp>
        <p:nvSpPr>
          <p:cNvPr id="7" name="Rectangle 6"/>
          <p:cNvSpPr/>
          <p:nvPr userDrawn="1"/>
        </p:nvSpPr>
        <p:spPr bwMode="auto">
          <a:xfrm>
            <a:off x="6862349" y="3430369"/>
            <a:ext cx="2293197" cy="174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62901" y="3511934"/>
            <a:ext cx="2119931" cy="660016"/>
          </a:xfrm>
          <a:prstGeom prst="rect">
            <a:avLst/>
          </a:prstGeom>
        </p:spPr>
      </p:pic>
    </p:spTree>
    <p:extLst>
      <p:ext uri="{BB962C8B-B14F-4D97-AF65-F5344CB8AC3E}">
        <p14:creationId xmlns:p14="http://schemas.microsoft.com/office/powerpoint/2010/main" val="108615456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89153"/>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3181074" y="4925177"/>
            <a:ext cx="2781852"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94419447"/>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Transition optio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Wipro.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211235" cy="5174769"/>
          </a:xfrm>
          <a:prstGeom prst="rect">
            <a:avLst/>
          </a:prstGeom>
        </p:spPr>
      </p:pic>
      <p:sp>
        <p:nvSpPr>
          <p:cNvPr id="4" name="Rectangle 3"/>
          <p:cNvSpPr/>
          <p:nvPr userDrawn="1"/>
        </p:nvSpPr>
        <p:spPr bwMode="auto">
          <a:xfrm>
            <a:off x="2259509" y="3411283"/>
            <a:ext cx="6951726" cy="1743067"/>
          </a:xfrm>
          <a:prstGeom prst="rect">
            <a:avLst/>
          </a:prstGeom>
          <a:solidFill>
            <a:schemeClr val="accent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24454" y="3409950"/>
            <a:ext cx="2294092" cy="1744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2587408" y="3486442"/>
            <a:ext cx="6281955" cy="1083374"/>
          </a:xfrm>
        </p:spPr>
        <p:txBody>
          <a:bodyPr anchor="b"/>
          <a:lstStyle>
            <a:lvl1pPr marL="0" indent="0">
              <a:lnSpc>
                <a:spcPct val="80000"/>
              </a:lnSpc>
              <a:buNone/>
              <a:defRPr sz="4400" i="0" spc="-75" baseline="0">
                <a:solidFill>
                  <a:schemeClr val="bg1"/>
                </a:solidFill>
                <a:latin typeface="Segoe UI Light"/>
                <a:cs typeface="Segoe UI Light"/>
              </a:defRPr>
            </a:lvl1pPr>
          </a:lstStyle>
          <a:p>
            <a:pPr lvl="0"/>
            <a:r>
              <a:rPr lang="en-US"/>
              <a:t>Click to edit Master text styles</a:t>
            </a:r>
          </a:p>
        </p:txBody>
      </p:sp>
      <p:sp>
        <p:nvSpPr>
          <p:cNvPr id="7" name="Text Placeholder 8"/>
          <p:cNvSpPr>
            <a:spLocks noGrp="1"/>
          </p:cNvSpPr>
          <p:nvPr>
            <p:ph type="body" sz="quarter" idx="11" hasCustomPrompt="1"/>
          </p:nvPr>
        </p:nvSpPr>
        <p:spPr>
          <a:xfrm>
            <a:off x="2587409" y="4566952"/>
            <a:ext cx="4172936" cy="393954"/>
          </a:xfrm>
        </p:spPr>
        <p:txBody>
          <a:bodyPr/>
          <a:lstStyle>
            <a:lvl1pPr marL="0" indent="0">
              <a:buNone/>
              <a:defRPr spc="-75" baseline="0">
                <a:solidFill>
                  <a:schemeClr val="bg1"/>
                </a:solidFill>
                <a:latin typeface="Segoe UI Light"/>
                <a:cs typeface="Segoe UI Light"/>
              </a:defRPr>
            </a:lvl1pPr>
          </a:lstStyle>
          <a:p>
            <a:pPr lvl="0"/>
            <a:r>
              <a:rPr lang="en-US" dirty="0"/>
              <a:t>Speaker Title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42648"/>
            <a:ext cx="2182397" cy="705502"/>
          </a:xfrm>
          <a:prstGeom prst="rect">
            <a:avLst/>
          </a:prstGeom>
        </p:spPr>
      </p:pic>
    </p:spTree>
    <p:extLst>
      <p:ext uri="{BB962C8B-B14F-4D97-AF65-F5344CB8AC3E}">
        <p14:creationId xmlns:p14="http://schemas.microsoft.com/office/powerpoint/2010/main" val="68798716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Transition option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0" y="0"/>
            <a:ext cx="9144000"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Light"/>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172990" y="0"/>
            <a:ext cx="3982556" cy="3446318"/>
          </a:xfrm>
          <a:prstGeom prst="rect">
            <a:avLst/>
          </a:prstGeom>
        </p:spPr>
      </p:pic>
      <p:sp>
        <p:nvSpPr>
          <p:cNvPr id="5" name="Text Placeholder 5"/>
          <p:cNvSpPr>
            <a:spLocks noGrp="1"/>
          </p:cNvSpPr>
          <p:nvPr>
            <p:ph type="body" sz="quarter" idx="10"/>
          </p:nvPr>
        </p:nvSpPr>
        <p:spPr>
          <a:xfrm>
            <a:off x="290513" y="1898438"/>
            <a:ext cx="3950070" cy="1083374"/>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6" name="Text Placeholder 8"/>
          <p:cNvSpPr>
            <a:spLocks noGrp="1"/>
          </p:cNvSpPr>
          <p:nvPr>
            <p:ph type="body" sz="quarter" idx="11" hasCustomPrompt="1"/>
          </p:nvPr>
        </p:nvSpPr>
        <p:spPr>
          <a:xfrm>
            <a:off x="290513" y="2978946"/>
            <a:ext cx="3958537" cy="387798"/>
          </a:xfrm>
        </p:spPr>
        <p:txBody>
          <a:bodyPr/>
          <a:lstStyle>
            <a:lvl1pPr marL="0" indent="0">
              <a:buNone/>
              <a:defRPr sz="2800" spc="-75" baseline="0">
                <a:solidFill>
                  <a:srgbClr val="FFFFFF"/>
                </a:solidFill>
                <a:latin typeface="Segoe UI Light"/>
                <a:cs typeface="Segoe UI Light"/>
              </a:defRPr>
            </a:lvl1pPr>
          </a:lstStyle>
          <a:p>
            <a:pPr lvl="0"/>
            <a:r>
              <a:rPr lang="en-US" dirty="0"/>
              <a:t>Speaker Title | Date</a:t>
            </a:r>
          </a:p>
        </p:txBody>
      </p:sp>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Tree>
    <p:extLst>
      <p:ext uri="{BB962C8B-B14F-4D97-AF65-F5344CB8AC3E}">
        <p14:creationId xmlns:p14="http://schemas.microsoft.com/office/powerpoint/2010/main" val="395163859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sp>
        <p:nvSpPr>
          <p:cNvPr id="3" name="TextBox 2"/>
          <p:cNvSpPr txBox="1"/>
          <p:nvPr userDrawn="1"/>
        </p:nvSpPr>
        <p:spPr>
          <a:xfrm>
            <a:off x="290513" y="4228977"/>
            <a:ext cx="8578850" cy="438582"/>
          </a:xfrm>
          <a:prstGeom prst="rect">
            <a:avLst/>
          </a:prstGeom>
          <a:noFill/>
        </p:spPr>
        <p:txBody>
          <a:bodyPr wrap="square" lIns="0" rIns="0" rtlCol="0">
            <a:spAutoFit/>
          </a:bodyPr>
          <a:lstStyle/>
          <a:p>
            <a:pPr>
              <a:lnSpc>
                <a:spcPts val="900"/>
              </a:lnSpc>
            </a:pPr>
            <a:r>
              <a:rPr lang="en-US" sz="650" dirty="0">
                <a:solidFill>
                  <a:schemeClr val="tx1"/>
                </a:solidFill>
                <a:latin typeface="Segoe UI Light"/>
                <a:cs typeface="Segoe UI Light"/>
              </a:rPr>
              <a:t>©</a:t>
            </a:r>
            <a:r>
              <a:rPr lang="en-US" sz="650" baseline="0" dirty="0">
                <a:solidFill>
                  <a:schemeClr val="tx1"/>
                </a:solidFill>
                <a:latin typeface="Segoe UI Light"/>
                <a:cs typeface="Segoe UI Light"/>
              </a:rPr>
              <a:t> </a:t>
            </a:r>
            <a:r>
              <a:rPr lang="en-US" sz="650" dirty="0">
                <a:solidFill>
                  <a:schemeClr val="tx1"/>
                </a:solidFill>
                <a:latin typeface="Segoe UI Light"/>
                <a:cs typeface="Segoe UI Light"/>
              </a:rPr>
              <a:t>2012 Microsoft Corporation. All rights reserved. Microsoft,</a:t>
            </a:r>
            <a:r>
              <a:rPr lang="en-US" sz="650" baseline="0" dirty="0">
                <a:solidFill>
                  <a:schemeClr val="tx1"/>
                </a:solidFill>
                <a:latin typeface="Segoe UI Light"/>
                <a:cs typeface="Segoe UI Light"/>
              </a:rPr>
              <a: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650" dirty="0">
              <a:solidFill>
                <a:schemeClr val="tx1"/>
              </a:solidFill>
              <a:latin typeface="Segoe UI Light"/>
              <a:cs typeface="Segoe UI Light"/>
            </a:endParaRPr>
          </a:p>
        </p:txBody>
      </p:sp>
      <p:sp>
        <p:nvSpPr>
          <p:cNvPr id="5" name="Text Placeholder 8"/>
          <p:cNvSpPr>
            <a:spLocks noGrp="1"/>
          </p:cNvSpPr>
          <p:nvPr>
            <p:ph type="body" sz="quarter" idx="11" hasCustomPrompt="1"/>
          </p:nvPr>
        </p:nvSpPr>
        <p:spPr>
          <a:xfrm>
            <a:off x="290513" y="2209519"/>
            <a:ext cx="5636696" cy="443198"/>
          </a:xfrm>
        </p:spPr>
        <p:txBody>
          <a:bodyPr/>
          <a:lstStyle>
            <a:lvl1pPr marL="0" indent="0">
              <a:buNone/>
              <a:defRPr spc="-75" baseline="0">
                <a:solidFill>
                  <a:schemeClr val="bg1"/>
                </a:solidFill>
                <a:latin typeface="Segoe UI Light"/>
                <a:cs typeface="Segoe UI Light"/>
              </a:defRPr>
            </a:lvl1pPr>
          </a:lstStyle>
          <a:p>
            <a:pPr lvl="0"/>
            <a:r>
              <a:rPr lang="en-US" dirty="0"/>
              <a:t>Subhead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119" y="127412"/>
            <a:ext cx="2435168" cy="767938"/>
          </a:xfrm>
          <a:prstGeom prst="rect">
            <a:avLst/>
          </a:prstGeom>
          <a:noFill/>
        </p:spPr>
      </p:pic>
      <p:sp>
        <p:nvSpPr>
          <p:cNvPr id="8" name="TextBox 7"/>
          <p:cNvSpPr txBox="1"/>
          <p:nvPr userDrawn="1"/>
        </p:nvSpPr>
        <p:spPr>
          <a:xfrm>
            <a:off x="290513" y="1504950"/>
            <a:ext cx="2374048" cy="615553"/>
          </a:xfrm>
          <a:prstGeom prst="rect">
            <a:avLst/>
          </a:prstGeom>
          <a:noFill/>
        </p:spPr>
        <p:txBody>
          <a:bodyPr wrap="none" lIns="0" tIns="0" rIns="0" bIns="0" rtlCol="0">
            <a:spAutoFit/>
          </a:bodyPr>
          <a:lstStyle/>
          <a:p>
            <a:r>
              <a:rPr lang="en-US" sz="4000" dirty="0">
                <a:solidFill>
                  <a:schemeClr val="tx1"/>
                </a:solidFill>
                <a:latin typeface="Segoe UI Light" pitchFamily="34" charset="0"/>
              </a:rPr>
              <a:t>Thank you!</a:t>
            </a:r>
          </a:p>
        </p:txBody>
      </p:sp>
    </p:spTree>
    <p:extLst>
      <p:ext uri="{BB962C8B-B14F-4D97-AF65-F5344CB8AC3E}">
        <p14:creationId xmlns:p14="http://schemas.microsoft.com/office/powerpoint/2010/main" val="1282866696"/>
      </p:ext>
    </p:extLst>
  </p:cSld>
  <p:clrMapOvr>
    <a:masterClrMapping/>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secHead">
  <p:cSld name="Interactiv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002822"/>
            <a:ext cx="8226425" cy="571500"/>
          </a:xfrm>
        </p:spPr>
        <p:txBody>
          <a:bodyPr tIns="0" bIns="0" anchor="t">
            <a:normAutofit/>
          </a:bodyPr>
          <a:lstStyle>
            <a:lvl1pPr algn="l">
              <a:lnSpc>
                <a:spcPts val="2200"/>
              </a:lnSpc>
              <a:defRPr sz="3600" b="0" cap="none">
                <a:solidFill>
                  <a:schemeClr val="tx2"/>
                </a:solidFill>
                <a:latin typeface="Segoe UI Light" pitchFamily="34" charset="0"/>
              </a:defRPr>
            </a:lvl1pPr>
          </a:lstStyle>
          <a:p>
            <a:r>
              <a:rPr lang="en-US" dirty="0"/>
              <a:t>Click to edit master title style</a:t>
            </a:r>
          </a:p>
        </p:txBody>
      </p:sp>
      <p:sp>
        <p:nvSpPr>
          <p:cNvPr id="3" name="Text Placeholder 2"/>
          <p:cNvSpPr>
            <a:spLocks noGrp="1"/>
          </p:cNvSpPr>
          <p:nvPr>
            <p:ph type="body" idx="1"/>
          </p:nvPr>
        </p:nvSpPr>
        <p:spPr>
          <a:xfrm>
            <a:off x="457200" y="1572164"/>
            <a:ext cx="8226425" cy="2854580"/>
          </a:xfrm>
        </p:spPr>
        <p:txBody>
          <a:bodyPr tIns="0" anchor="t" anchorCtr="0">
            <a:normAutofit/>
          </a:bodyPr>
          <a:lstStyle>
            <a:lvl1pPr marL="233363" indent="-233363">
              <a:buClr>
                <a:schemeClr val="accent1"/>
              </a:buClr>
              <a:buSzPct val="95000"/>
              <a:buFont typeface="Arial" pitchFamily="34" charset="0"/>
              <a:buChar char="•"/>
              <a:defRPr sz="2200">
                <a:solidFill>
                  <a:schemeClr val="tx2"/>
                </a:solidFill>
                <a:latin typeface="Segoe UI" pitchFamily="34" charset="0"/>
                <a:ea typeface="Segoe UI" pitchFamily="34" charset="0"/>
                <a:cs typeface="Segoe U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22685004"/>
      </p:ext>
    </p:extLst>
  </p:cSld>
  <p:clrMapOvr>
    <a:masterClrMapping/>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1_Back Cover">
    <p:spTree>
      <p:nvGrpSpPr>
        <p:cNvPr id="1" name=""/>
        <p:cNvGrpSpPr/>
        <p:nvPr/>
      </p:nvGrpSpPr>
      <p:grpSpPr>
        <a:xfrm>
          <a:off x="0" y="0"/>
          <a:ext cx="0" cy="0"/>
          <a:chOff x="0" y="0"/>
          <a:chExt cx="0" cy="0"/>
        </a:xfrm>
      </p:grpSpPr>
      <p:sp>
        <p:nvSpPr>
          <p:cNvPr id="3" name="TextBox 2"/>
          <p:cNvSpPr txBox="1"/>
          <p:nvPr userDrawn="1"/>
        </p:nvSpPr>
        <p:spPr>
          <a:xfrm>
            <a:off x="290514" y="4228977"/>
            <a:ext cx="8578850" cy="438582"/>
          </a:xfrm>
          <a:prstGeom prst="rect">
            <a:avLst/>
          </a:prstGeom>
          <a:noFill/>
        </p:spPr>
        <p:txBody>
          <a:bodyPr wrap="square" lIns="0" rIns="0" rtlCol="0">
            <a:spAutoFit/>
          </a:bodyPr>
          <a:lstStyle/>
          <a:p>
            <a:pPr>
              <a:lnSpc>
                <a:spcPts val="900"/>
              </a:lnSpc>
            </a:pPr>
            <a:r>
              <a:rPr lang="en-US" sz="650" dirty="0">
                <a:solidFill>
                  <a:srgbClr val="969696"/>
                </a:solidFill>
                <a:latin typeface="Segoe UI Light"/>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120" y="127413"/>
            <a:ext cx="2435168" cy="767938"/>
          </a:xfrm>
          <a:prstGeom prst="rect">
            <a:avLst/>
          </a:prstGeom>
          <a:noFill/>
        </p:spPr>
      </p:pic>
    </p:spTree>
    <p:extLst>
      <p:ext uri="{BB962C8B-B14F-4D97-AF65-F5344CB8AC3E}">
        <p14:creationId xmlns:p14="http://schemas.microsoft.com/office/powerpoint/2010/main" val="3494051087"/>
      </p:ext>
    </p:extLst>
  </p:cSld>
  <p:clrMapOvr>
    <a:masterClrMapping/>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Microsoft Logo Back Cover">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algn="ctr" defTabSz="914076" fontAlgn="base">
              <a:spcBef>
                <a:spcPct val="0"/>
              </a:spcBef>
              <a:spcAft>
                <a:spcPct val="0"/>
              </a:spcAft>
            </a:pPr>
            <a:endParaRPr lang="en-US" sz="1800"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7" name="Picture 3" descr="C:\Users\v-shpark\AppData\Local\Temp\Rar$DIa0.900\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77690" y="1396744"/>
            <a:ext cx="6388621" cy="235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4395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1"/>
            <a:ext cx="8363938" cy="1583510"/>
          </a:xfrm>
          <a:prstGeom prst="rect">
            <a:avLst/>
          </a:prstGeom>
        </p:spPr>
        <p:txBody>
          <a:bodyPr/>
          <a:lstStyle>
            <a:lvl1pPr marL="213115" indent="-213115">
              <a:buFont typeface="Wingdings" pitchFamily="2" charset="2"/>
              <a:buChar char=""/>
              <a:defRPr sz="3000"/>
            </a:lvl1pPr>
            <a:lvl2pPr marL="388131" indent="-175016">
              <a:buFont typeface="Wingdings" pitchFamily="2" charset="2"/>
              <a:buChar char=""/>
              <a:defRPr>
                <a:latin typeface="+mn-lt"/>
              </a:defRPr>
            </a:lvl2pPr>
            <a:lvl3pPr marL="556004" indent="-167873">
              <a:buFont typeface="Wingdings" pitchFamily="2" charset="2"/>
              <a:buChar char=""/>
              <a:tabLst/>
              <a:defRPr>
                <a:latin typeface="+mn-lt"/>
              </a:defRPr>
            </a:lvl3pPr>
            <a:lvl4pPr marL="685777" indent="-129773">
              <a:buFont typeface="Wingdings" pitchFamily="2" charset="2"/>
              <a:buChar char=""/>
              <a:defRPr>
                <a:latin typeface="+mn-lt"/>
              </a:defRPr>
            </a:lvl4pPr>
            <a:lvl5pPr marL="815551" indent="-129773">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223781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89153"/>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3181074" y="4925177"/>
            <a:ext cx="2781852"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2082605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2007986"/>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2007986"/>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181074" y="4925177"/>
            <a:ext cx="2781852"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2616648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89153"/>
          </a:xfrm>
        </p:spPr>
        <p:txBody>
          <a:bodyPr/>
          <a:lstStyle>
            <a:lvl1pPr marL="0" indent="0">
              <a:buNone/>
              <a:defRPr>
                <a:gradFill>
                  <a:gsLst>
                    <a:gs pos="2920">
                      <a:schemeClr val="tx2"/>
                    </a:gs>
                    <a:gs pos="39000">
                      <a:schemeClr val="tx2"/>
                    </a:gs>
                  </a:gsLst>
                  <a:lin ang="5400000" scaled="0"/>
                </a:gradFill>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3181074" y="4925177"/>
            <a:ext cx="2781852"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137187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Line Title and  Non-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8156" y="140190"/>
            <a:ext cx="8363938" cy="775597"/>
          </a:xfrm>
        </p:spPr>
        <p:txBody>
          <a:bodyPr/>
          <a:lstStyle>
            <a:lvl1pPr>
              <a:defRPr sz="2800"/>
            </a:lvl1pPr>
          </a:lstStyle>
          <a:p>
            <a:r>
              <a:rPr lang="en-US" dirty="0"/>
              <a:t>Title Line One</a:t>
            </a:r>
            <a:br>
              <a:rPr lang="en-US" dirty="0"/>
            </a:br>
            <a:r>
              <a:rPr lang="en-US" dirty="0"/>
              <a:t>Title Line Two</a:t>
            </a:r>
          </a:p>
        </p:txBody>
      </p:sp>
      <p:sp>
        <p:nvSpPr>
          <p:cNvPr id="5" name="Text Placeholder 4"/>
          <p:cNvSpPr>
            <a:spLocks noGrp="1"/>
          </p:cNvSpPr>
          <p:nvPr>
            <p:ph type="body" sz="quarter" idx="10" hasCustomPrompt="1"/>
          </p:nvPr>
        </p:nvSpPr>
        <p:spPr>
          <a:xfrm>
            <a:off x="308155" y="1088417"/>
            <a:ext cx="8534219" cy="86536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 32pt</a:t>
            </a:r>
          </a:p>
          <a:p>
            <a:pPr lvl="1"/>
            <a:r>
              <a:rPr lang="en-US" dirty="0"/>
              <a:t>Second level 24pt</a:t>
            </a:r>
          </a:p>
        </p:txBody>
      </p:sp>
    </p:spTree>
    <p:extLst>
      <p:ext uri="{BB962C8B-B14F-4D97-AF65-F5344CB8AC3E}">
        <p14:creationId xmlns:p14="http://schemas.microsoft.com/office/powerpoint/2010/main" val="403566178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2007986"/>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2007986"/>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181074" y="4925177"/>
            <a:ext cx="2781852"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2524554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White Title and Content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 y="-1354"/>
            <a:ext cx="9140051" cy="5146207"/>
          </a:xfrm>
          <a:prstGeom prst="rect">
            <a:avLst/>
          </a:prstGeom>
        </p:spPr>
      </p:pic>
      <p:sp>
        <p:nvSpPr>
          <p:cNvPr id="2" name="Title 1"/>
          <p:cNvSpPr>
            <a:spLocks noGrp="1"/>
          </p:cNvSpPr>
          <p:nvPr>
            <p:ph type="title" hasCustomPrompt="1"/>
          </p:nvPr>
        </p:nvSpPr>
        <p:spPr>
          <a:xfrm>
            <a:off x="201929" y="205979"/>
            <a:ext cx="8740142" cy="684735"/>
          </a:xfrm>
        </p:spPr>
        <p:txBody>
          <a:bodyPr lIns="182880" tIns="0" rIns="0" bIns="0" anchor="ctr" anchorCtr="0">
            <a:noAutofit/>
          </a:bodyPr>
          <a:lstStyle>
            <a:lvl1pPr algn="l">
              <a:defRPr sz="3971"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8740143" y="4925198"/>
            <a:ext cx="403858" cy="219656"/>
          </a:xfrm>
          <a:prstGeom prst="rect">
            <a:avLst/>
          </a:prstGeom>
        </p:spPr>
        <p:txBody>
          <a:bodyPr lIns="0" tIns="0" rIns="0" bIns="0"/>
          <a:lstStyle>
            <a:lvl1pPr algn="ctr">
              <a:defRPr sz="809">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14" name="Text Placeholder 13"/>
          <p:cNvSpPr>
            <a:spLocks noGrp="1"/>
          </p:cNvSpPr>
          <p:nvPr>
            <p:ph type="body" sz="quarter" idx="14"/>
          </p:nvPr>
        </p:nvSpPr>
        <p:spPr>
          <a:xfrm>
            <a:off x="201930" y="1002785"/>
            <a:ext cx="8740142" cy="407291"/>
          </a:xfrm>
        </p:spPr>
        <p:txBody>
          <a:bodyPr lIns="182880" tIns="0" rIns="0" bIns="0"/>
          <a:lstStyle>
            <a:lvl1pPr>
              <a:lnSpc>
                <a:spcPct val="90000"/>
              </a:lnSpc>
              <a:defRPr sz="2941" baseline="0">
                <a:solidFill>
                  <a:schemeClr val="tx1"/>
                </a:solidFill>
                <a:latin typeface="Segoe UI" panose="020B0502040204020203" pitchFamily="34" charset="0"/>
              </a:defRPr>
            </a:lvl1pPr>
            <a:lvl2pPr marL="0" marR="0" indent="0" algn="l" defTabSz="888431" rtl="0" eaLnBrk="1" fontAlgn="auto" latinLnBrk="0" hangingPunct="1">
              <a:lnSpc>
                <a:spcPct val="90000"/>
              </a:lnSpc>
              <a:spcBef>
                <a:spcPct val="20000"/>
              </a:spcBef>
              <a:spcAft>
                <a:spcPts val="0"/>
              </a:spcAft>
              <a:buClrTx/>
              <a:buSzTx/>
              <a:buFontTx/>
              <a:buNone/>
              <a:tabLst/>
              <a:defRPr baseline="0">
                <a:solidFill>
                  <a:schemeClr val="tx1"/>
                </a:solidFill>
              </a:defRPr>
            </a:lvl2pPr>
            <a:lvl3pPr marL="0" indent="0">
              <a:defRPr/>
            </a:lvl3pPr>
            <a:lvl4pPr marL="0" indent="0">
              <a:defRPr/>
            </a:lvl4pPr>
            <a:lvl5pPr marL="0" indent="0">
              <a:defRPr/>
            </a:lvl5pPr>
          </a:lstStyle>
          <a:p>
            <a:pPr lvl="0"/>
            <a:r>
              <a:rPr lang="en-US" dirty="0"/>
              <a:t>Click to edit Master text styles</a:t>
            </a:r>
          </a:p>
        </p:txBody>
      </p:sp>
      <p:pic>
        <p:nvPicPr>
          <p:cNvPr id="9"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606" y="4906639"/>
            <a:ext cx="681450" cy="250703"/>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Main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6325" y="4974920"/>
            <a:ext cx="672311" cy="136561"/>
          </a:xfrm>
          <a:prstGeom prst="rect">
            <a:avLst/>
          </a:prstGeom>
        </p:spPr>
      </p:pic>
    </p:spTree>
    <p:extLst>
      <p:ext uri="{BB962C8B-B14F-4D97-AF65-F5344CB8AC3E}">
        <p14:creationId xmlns:p14="http://schemas.microsoft.com/office/powerpoint/2010/main" val="234940517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Single Column Copy">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0" y="-2708"/>
            <a:ext cx="9140052" cy="5146208"/>
          </a:xfrm>
          <a:prstGeom prst="rect">
            <a:avLst/>
          </a:prstGeom>
        </p:spPr>
      </p:pic>
      <p:sp>
        <p:nvSpPr>
          <p:cNvPr id="2" name="Title 1"/>
          <p:cNvSpPr>
            <a:spLocks noGrp="1"/>
          </p:cNvSpPr>
          <p:nvPr>
            <p:ph type="title" hasCustomPrompt="1"/>
          </p:nvPr>
        </p:nvSpPr>
        <p:spPr>
          <a:xfrm>
            <a:off x="201929" y="205979"/>
            <a:ext cx="8740142" cy="684735"/>
          </a:xfrm>
        </p:spPr>
        <p:txBody>
          <a:bodyPr lIns="182880" tIns="0" rIns="0" bIns="0" anchor="ctr" anchorCtr="0">
            <a:noAutofit/>
          </a:bodyPr>
          <a:lstStyle>
            <a:lvl1pPr algn="l">
              <a:defRPr sz="3971"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8740143" y="4925198"/>
            <a:ext cx="403858" cy="219656"/>
          </a:xfrm>
          <a:prstGeom prst="rect">
            <a:avLst/>
          </a:prstGeom>
        </p:spPr>
        <p:txBody>
          <a:bodyPr lIns="0" tIns="0" rIns="0" bIns="0"/>
          <a:lstStyle>
            <a:lvl1pPr algn="ctr">
              <a:defRPr sz="809">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606" y="4906639"/>
            <a:ext cx="681450" cy="250703"/>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 Placeholder 13"/>
          <p:cNvSpPr>
            <a:spLocks noGrp="1"/>
          </p:cNvSpPr>
          <p:nvPr>
            <p:ph type="body" sz="quarter" idx="14"/>
          </p:nvPr>
        </p:nvSpPr>
        <p:spPr>
          <a:xfrm>
            <a:off x="201930" y="1002785"/>
            <a:ext cx="8740142" cy="407291"/>
          </a:xfrm>
        </p:spPr>
        <p:txBody>
          <a:bodyPr lIns="182880" tIns="0" rIns="0" bIns="0"/>
          <a:lstStyle>
            <a:lvl1pPr>
              <a:lnSpc>
                <a:spcPct val="90000"/>
              </a:lnSpc>
              <a:defRPr sz="2941" baseline="0">
                <a:solidFill>
                  <a:schemeClr val="tx1"/>
                </a:solidFill>
                <a:latin typeface="Segoe UI" panose="020B0502040204020203" pitchFamily="34" charset="0"/>
              </a:defRPr>
            </a:lvl1pPr>
            <a:lvl2pPr marL="0" marR="0" indent="0" algn="l" defTabSz="888431" rtl="0" eaLnBrk="1" fontAlgn="auto" latinLnBrk="0" hangingPunct="1">
              <a:lnSpc>
                <a:spcPct val="90000"/>
              </a:lnSpc>
              <a:spcBef>
                <a:spcPts val="441"/>
              </a:spcBef>
              <a:spcAft>
                <a:spcPts val="441"/>
              </a:spcAft>
              <a:buClrTx/>
              <a:buSzTx/>
              <a:buFontTx/>
              <a:buNone/>
              <a:tabLst/>
              <a:defRPr baseline="0">
                <a:solidFill>
                  <a:schemeClr val="tx1"/>
                </a:solidFill>
              </a:defRPr>
            </a:lvl2pPr>
            <a:lvl3pPr marL="0" indent="0">
              <a:defRPr/>
            </a:lvl3pPr>
            <a:lvl4pPr marL="0" indent="0">
              <a:defRPr/>
            </a:lvl4pPr>
            <a:lvl5pPr marL="0" indent="0">
              <a:defRPr/>
            </a:lvl5pPr>
          </a:lstStyle>
          <a:p>
            <a:pPr lvl="0"/>
            <a:r>
              <a:rPr lang="en-US" dirty="0"/>
              <a:t>Click to edit Master text styles</a:t>
            </a:r>
          </a:p>
        </p:txBody>
      </p:sp>
      <p:pic>
        <p:nvPicPr>
          <p:cNvPr id="9" name="Picture 8" descr="Main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6325" y="4974920"/>
            <a:ext cx="672311" cy="136561"/>
          </a:xfrm>
          <a:prstGeom prst="rect">
            <a:avLst/>
          </a:prstGeom>
        </p:spPr>
      </p:pic>
    </p:spTree>
    <p:extLst>
      <p:ext uri="{BB962C8B-B14F-4D97-AF65-F5344CB8AC3E}">
        <p14:creationId xmlns:p14="http://schemas.microsoft.com/office/powerpoint/2010/main" val="300532630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467" y="0"/>
            <a:ext cx="9143533" cy="5146129"/>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69"/>
            <a:endParaRPr lang="en-US" sz="1324">
              <a:solidFill>
                <a:srgbClr val="EFEFEF"/>
              </a:solidFill>
            </a:endParaRPr>
          </a:p>
        </p:txBody>
      </p:sp>
      <p:sp>
        <p:nvSpPr>
          <p:cNvPr id="2" name="Title 1"/>
          <p:cNvSpPr>
            <a:spLocks noGrp="1"/>
          </p:cNvSpPr>
          <p:nvPr>
            <p:ph type="title" hasCustomPrompt="1"/>
          </p:nvPr>
        </p:nvSpPr>
        <p:spPr>
          <a:xfrm>
            <a:off x="4235841" y="890715"/>
            <a:ext cx="4706230" cy="1651093"/>
          </a:xfrm>
        </p:spPr>
        <p:txBody>
          <a:bodyPr wrap="square" anchor="t" anchorCtr="0">
            <a:spAutoFit/>
          </a:bodyPr>
          <a:lstStyle>
            <a:lvl1pPr>
              <a:defRPr sz="5294" spc="-113"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4235841" y="2907957"/>
            <a:ext cx="4706230" cy="621324"/>
          </a:xfrm>
        </p:spPr>
        <p:txBody>
          <a:bodyPr wrap="square">
            <a:spAutoFit/>
          </a:bodyPr>
          <a:lstStyle>
            <a:lvl1pPr marL="0" indent="0">
              <a:spcBef>
                <a:spcPts val="0"/>
              </a:spcBef>
              <a:buNone/>
              <a:defRPr sz="2353" spc="-52"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277128" y="1177661"/>
            <a:ext cx="2251473" cy="3467365"/>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37" fontAlgn="base">
              <a:lnSpc>
                <a:spcPct val="90000"/>
              </a:lnSpc>
              <a:spcBef>
                <a:spcPct val="0"/>
              </a:spcBef>
              <a:spcAft>
                <a:spcPct val="0"/>
              </a:spcAft>
              <a:defRPr/>
            </a:pPr>
            <a:endParaRPr lang="en-US" sz="1471" kern="0" spc="-37">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2874924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685845" rtl="0" eaLnBrk="1" latinLnBrk="0" hangingPunct="1">
              <a:lnSpc>
                <a:spcPct val="90000"/>
              </a:lnSpc>
              <a:spcBef>
                <a:spcPct val="0"/>
              </a:spcBef>
              <a:buNone/>
              <a:defRPr lang="en-US" sz="3971" b="0" kern="1200" cap="none" spc="-75"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06907861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57869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01929" y="218302"/>
            <a:ext cx="8366320" cy="734625"/>
          </a:xfrm>
        </p:spPr>
        <p:txBody>
          <a:bodyPr>
            <a:spAutoFit/>
          </a:bodyPr>
          <a:lstStyle>
            <a:lvl1pPr>
              <a:defRPr sz="3971"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01929" y="890716"/>
            <a:ext cx="8363938" cy="1956626"/>
          </a:xfrm>
          <a:prstGeom prst="rect">
            <a:avLst/>
          </a:prstGeom>
        </p:spPr>
        <p:txBody>
          <a:bodyPr>
            <a:spAutoFit/>
          </a:bodyPr>
          <a:lstStyle>
            <a:lvl1pPr marL="257202" indent="-257202">
              <a:buClr>
                <a:srgbClr val="FFFFFF"/>
              </a:buClr>
              <a:buSzPct val="90000"/>
              <a:buFont typeface="Arial" pitchFamily="34" charset="0"/>
              <a:buChar char="•"/>
              <a:defRPr sz="2647">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538" indent="-214336">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72" indent="-214336">
              <a:buClr>
                <a:srgbClr val="FFFFFF"/>
              </a:buClr>
              <a:buSzPct val="90000"/>
              <a:buFont typeface="Arial" pitchFamily="34" charset="0"/>
              <a:buChar char="•"/>
              <a:defRPr sz="2059">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341" indent="-171468">
              <a:buClr>
                <a:srgbClr val="FFFFFF"/>
              </a:buClr>
              <a:buSzPct val="90000"/>
              <a:buFont typeface="Arial" pitchFamily="34" charset="0"/>
              <a:buChar char="•"/>
              <a:defRPr sz="1765">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809" indent="-171468">
              <a:buClr>
                <a:srgbClr val="FFFFFF"/>
              </a:buClr>
              <a:buSzPct val="90000"/>
              <a:buFont typeface="Arial" pitchFamily="34" charset="0"/>
              <a:buChar char="•"/>
              <a:defRPr sz="147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1152076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41" y="194844"/>
            <a:ext cx="6723185" cy="713962"/>
          </a:xfrm>
        </p:spPr>
        <p:txBody>
          <a:bodyPr lIns="146139" tIns="91337" rIns="146139" bIns="91337"/>
          <a:lstStyle>
            <a:lvl1pPr>
              <a:lnSpc>
                <a:spcPct val="90000"/>
              </a:lnSpc>
              <a:defRPr sz="3823" baseline="0">
                <a:solidFill>
                  <a:schemeClr val="tx2"/>
                </a:solidFill>
              </a:defRPr>
            </a:lvl1pPr>
          </a:lstStyle>
          <a:p>
            <a:r>
              <a:rPr lang="en-US" dirty="0"/>
              <a:t>Lorem </a:t>
            </a:r>
            <a:r>
              <a:rPr lang="en-US" dirty="0" err="1"/>
              <a:t>ipsum</a:t>
            </a:r>
            <a:r>
              <a:rPr lang="en-US" dirty="0"/>
              <a:t> dolor sit.</a:t>
            </a:r>
          </a:p>
        </p:txBody>
      </p:sp>
      <p:sp>
        <p:nvSpPr>
          <p:cNvPr id="3" name="Footer Placeholder 2"/>
          <p:cNvSpPr>
            <a:spLocks noGrp="1"/>
          </p:cNvSpPr>
          <p:nvPr>
            <p:ph type="ftr" sz="quarter" idx="10"/>
          </p:nvPr>
        </p:nvSpPr>
        <p:spPr>
          <a:xfrm>
            <a:off x="336159" y="4827932"/>
            <a:ext cx="2894705" cy="100862"/>
          </a:xfrm>
          <a:prstGeom prst="rect">
            <a:avLst/>
          </a:prstGeom>
        </p:spPr>
        <p:txBody>
          <a:bodyPr/>
          <a:lstStyle/>
          <a:p>
            <a:pPr defTabSz="685669"/>
            <a:r>
              <a:rPr lang="es-MX">
                <a:solidFill>
                  <a:srgbClr val="505050"/>
                </a:solidFill>
              </a:rPr>
              <a:t>Microsoft Confidential</a:t>
            </a:r>
          </a:p>
        </p:txBody>
      </p:sp>
      <p:sp>
        <p:nvSpPr>
          <p:cNvPr id="4" name="Slide Number Placeholder 3"/>
          <p:cNvSpPr>
            <a:spLocks noGrp="1"/>
          </p:cNvSpPr>
          <p:nvPr>
            <p:ph type="sldNum" sz="quarter" idx="11"/>
          </p:nvPr>
        </p:nvSpPr>
        <p:spPr>
          <a:xfrm>
            <a:off x="8525375" y="4827932"/>
            <a:ext cx="416697" cy="100862"/>
          </a:xfrm>
          <a:prstGeom prst="rect">
            <a:avLst/>
          </a:prstGeom>
        </p:spPr>
        <p:txBody>
          <a:bodyPr/>
          <a:lstStyle/>
          <a:p>
            <a:pPr defTabSz="685669"/>
            <a:fld id="{27258FFF-F925-446B-8502-81C933981705}" type="slidenum">
              <a:rPr lang="es-MX" smtClean="0">
                <a:solidFill>
                  <a:srgbClr val="505050"/>
                </a:solidFill>
              </a:rPr>
              <a:pPr defTabSz="685669"/>
              <a:t>‹#›</a:t>
            </a:fld>
            <a:endParaRPr lang="es-MX">
              <a:solidFill>
                <a:srgbClr val="505050"/>
              </a:solidFill>
            </a:endParaRPr>
          </a:p>
        </p:txBody>
      </p:sp>
    </p:spTree>
    <p:extLst>
      <p:ext uri="{BB962C8B-B14F-4D97-AF65-F5344CB8AC3E}">
        <p14:creationId xmlns:p14="http://schemas.microsoft.com/office/powerpoint/2010/main" val="416961064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87132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3075" y="4434566"/>
            <a:ext cx="806774" cy="1544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3913" y="487289"/>
            <a:ext cx="7691954" cy="3828206"/>
          </a:xfrm>
          <a:prstGeom prst="rect">
            <a:avLst/>
          </a:prstGeom>
        </p:spPr>
      </p:pic>
    </p:spTree>
    <p:extLst>
      <p:ext uri="{BB962C8B-B14F-4D97-AF65-F5344CB8AC3E}">
        <p14:creationId xmlns:p14="http://schemas.microsoft.com/office/powerpoint/2010/main" val="3069312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7"/>
            <a:ext cx="4370023" cy="1479300"/>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1"/>
            <a:ext cx="3563250" cy="742523"/>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8" y="4584459"/>
            <a:ext cx="806774" cy="154404"/>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54272" y="1025215"/>
            <a:ext cx="5423775" cy="2699356"/>
          </a:xfrm>
          <a:prstGeom prst="rect">
            <a:avLst/>
          </a:prstGeom>
        </p:spPr>
      </p:pic>
    </p:spTree>
    <p:extLst>
      <p:ext uri="{BB962C8B-B14F-4D97-AF65-F5344CB8AC3E}">
        <p14:creationId xmlns:p14="http://schemas.microsoft.com/office/powerpoint/2010/main" val="3073729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White Title and Content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 y="-1354"/>
            <a:ext cx="9140051" cy="5146207"/>
          </a:xfrm>
          <a:prstGeom prst="rect">
            <a:avLst/>
          </a:prstGeom>
        </p:spPr>
      </p:pic>
      <p:sp>
        <p:nvSpPr>
          <p:cNvPr id="2" name="Title 1"/>
          <p:cNvSpPr>
            <a:spLocks noGrp="1"/>
          </p:cNvSpPr>
          <p:nvPr>
            <p:ph type="title" hasCustomPrompt="1"/>
          </p:nvPr>
        </p:nvSpPr>
        <p:spPr>
          <a:xfrm>
            <a:off x="201929" y="205979"/>
            <a:ext cx="8740142" cy="684735"/>
          </a:xfrm>
        </p:spPr>
        <p:txBody>
          <a:bodyPr lIns="182880" tIns="0" rIns="0" bIns="0" anchor="ctr" anchorCtr="0">
            <a:noAutofit/>
          </a:bodyPr>
          <a:lstStyle>
            <a:lvl1pPr algn="l">
              <a:defRPr sz="3971"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8740143" y="4925198"/>
            <a:ext cx="403858" cy="219656"/>
          </a:xfrm>
          <a:prstGeom prst="rect">
            <a:avLst/>
          </a:prstGeom>
        </p:spPr>
        <p:txBody>
          <a:bodyPr lIns="0" tIns="0" rIns="0" bIns="0"/>
          <a:lstStyle>
            <a:lvl1pPr algn="ctr">
              <a:defRPr sz="809">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14" name="Text Placeholder 13"/>
          <p:cNvSpPr>
            <a:spLocks noGrp="1"/>
          </p:cNvSpPr>
          <p:nvPr>
            <p:ph type="body" sz="quarter" idx="14"/>
          </p:nvPr>
        </p:nvSpPr>
        <p:spPr>
          <a:xfrm>
            <a:off x="201930" y="1002785"/>
            <a:ext cx="8740142" cy="407291"/>
          </a:xfrm>
        </p:spPr>
        <p:txBody>
          <a:bodyPr lIns="182880" tIns="0" rIns="0" bIns="0"/>
          <a:lstStyle>
            <a:lvl1pPr>
              <a:lnSpc>
                <a:spcPct val="90000"/>
              </a:lnSpc>
              <a:defRPr sz="2941" baseline="0">
                <a:solidFill>
                  <a:schemeClr val="tx1"/>
                </a:solidFill>
                <a:latin typeface="Segoe UI" panose="020B0502040204020203" pitchFamily="34" charset="0"/>
              </a:defRPr>
            </a:lvl1pPr>
            <a:lvl2pPr marL="0" marR="0" indent="0" algn="l" defTabSz="888431" rtl="0" eaLnBrk="1" fontAlgn="auto" latinLnBrk="0" hangingPunct="1">
              <a:lnSpc>
                <a:spcPct val="90000"/>
              </a:lnSpc>
              <a:spcBef>
                <a:spcPct val="20000"/>
              </a:spcBef>
              <a:spcAft>
                <a:spcPts val="0"/>
              </a:spcAft>
              <a:buClrTx/>
              <a:buSzTx/>
              <a:buFontTx/>
              <a:buNone/>
              <a:tabLst/>
              <a:defRPr baseline="0">
                <a:solidFill>
                  <a:schemeClr val="tx1"/>
                </a:solidFill>
              </a:defRPr>
            </a:lvl2pPr>
            <a:lvl3pPr marL="0" indent="0">
              <a:defRPr/>
            </a:lvl3pPr>
            <a:lvl4pPr marL="0" indent="0">
              <a:defRPr/>
            </a:lvl4pPr>
            <a:lvl5pPr marL="0" indent="0">
              <a:defRPr/>
            </a:lvl5pPr>
          </a:lstStyle>
          <a:p>
            <a:pPr lvl="0"/>
            <a:r>
              <a:rPr lang="en-US" dirty="0"/>
              <a:t>Click to edit Master text styles</a:t>
            </a:r>
          </a:p>
        </p:txBody>
      </p:sp>
      <p:pic>
        <p:nvPicPr>
          <p:cNvPr id="9"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606" y="4906639"/>
            <a:ext cx="681450" cy="250703"/>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Main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6325" y="4974920"/>
            <a:ext cx="672311" cy="136561"/>
          </a:xfrm>
          <a:prstGeom prst="rect">
            <a:avLst/>
          </a:prstGeom>
        </p:spPr>
      </p:pic>
    </p:spTree>
    <p:extLst>
      <p:ext uri="{BB962C8B-B14F-4D97-AF65-F5344CB8AC3E}">
        <p14:creationId xmlns:p14="http://schemas.microsoft.com/office/powerpoint/2010/main" val="406601313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294177"/>
            <a:ext cx="5916339" cy="1344818"/>
          </a:xfrm>
          <a:noFill/>
        </p:spPr>
        <p:txBody>
          <a:bodyPr lIns="146304" tIns="91440" rIns="146304" bIns="91440" anchor="t" anchorCtr="0"/>
          <a:lstStyle>
            <a:lvl1pPr>
              <a:defRPr sz="3971" spc="-74"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8" y="4584459"/>
            <a:ext cx="806774" cy="1544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1084" y="689011"/>
            <a:ext cx="3011955" cy="3765477"/>
          </a:xfrm>
          <a:prstGeom prst="rect">
            <a:avLst/>
          </a:prstGeom>
        </p:spPr>
      </p:pic>
    </p:spTree>
    <p:extLst>
      <p:ext uri="{BB962C8B-B14F-4D97-AF65-F5344CB8AC3E}">
        <p14:creationId xmlns:p14="http://schemas.microsoft.com/office/powerpoint/2010/main" val="1760892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294177"/>
            <a:ext cx="5916339" cy="1344818"/>
          </a:xfrm>
          <a:noFill/>
        </p:spPr>
        <p:txBody>
          <a:bodyPr lIns="146304" tIns="91440" rIns="146304" bIns="91440" anchor="t" anchorCtr="0"/>
          <a:lstStyle>
            <a:lvl1pPr>
              <a:defRPr sz="3971" spc="-74"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8" y="4584459"/>
            <a:ext cx="806774" cy="1544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9849" y="793822"/>
            <a:ext cx="4201991" cy="4349678"/>
          </a:xfrm>
          <a:prstGeom prst="rect">
            <a:avLst/>
          </a:prstGeom>
        </p:spPr>
      </p:pic>
    </p:spTree>
    <p:extLst>
      <p:ext uri="{BB962C8B-B14F-4D97-AF65-F5344CB8AC3E}">
        <p14:creationId xmlns:p14="http://schemas.microsoft.com/office/powerpoint/2010/main" val="11068077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8" y="4584459"/>
            <a:ext cx="806774" cy="1544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54935" y="1193296"/>
            <a:ext cx="2348868" cy="3160362"/>
          </a:xfrm>
          <a:prstGeom prst="rect">
            <a:avLst/>
          </a:prstGeom>
        </p:spPr>
      </p:pic>
      <p:sp>
        <p:nvSpPr>
          <p:cNvPr id="8" name="Title 1"/>
          <p:cNvSpPr>
            <a:spLocks noGrp="1"/>
          </p:cNvSpPr>
          <p:nvPr>
            <p:ph type="title" hasCustomPrompt="1"/>
          </p:nvPr>
        </p:nvSpPr>
        <p:spPr>
          <a:xfrm>
            <a:off x="201976" y="1294177"/>
            <a:ext cx="5916339" cy="1344818"/>
          </a:xfrm>
          <a:noFill/>
        </p:spPr>
        <p:txBody>
          <a:bodyPr lIns="146304" tIns="91440" rIns="146304" bIns="91440" anchor="t" anchorCtr="0"/>
          <a:lstStyle>
            <a:lvl1pPr>
              <a:defRPr sz="3971" spc="-74" baseline="0">
                <a:solidFill>
                  <a:schemeClr val="tx1"/>
                </a:solidFill>
              </a:defRPr>
            </a:lvl1pPr>
          </a:lstStyle>
          <a:p>
            <a:r>
              <a:rPr lang="en-US" dirty="0"/>
              <a:t>Lorem ipsum</a:t>
            </a:r>
          </a:p>
        </p:txBody>
      </p:sp>
    </p:spTree>
    <p:extLst>
      <p:ext uri="{BB962C8B-B14F-4D97-AF65-F5344CB8AC3E}">
        <p14:creationId xmlns:p14="http://schemas.microsoft.com/office/powerpoint/2010/main" val="17375947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446061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312453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65082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309972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01976" y="1294177"/>
            <a:ext cx="5916339" cy="1344818"/>
          </a:xfrm>
          <a:noFill/>
        </p:spPr>
        <p:txBody>
          <a:bodyPr lIns="146304" tIns="91440" rIns="146304" bIns="91440" anchor="t" anchorCtr="0"/>
          <a:lstStyle>
            <a:lvl1pPr>
              <a:defRPr sz="3971" spc="-74" baseline="0">
                <a:solidFill>
                  <a:schemeClr val="tx1"/>
                </a:solidFill>
              </a:defRPr>
            </a:lvl1pPr>
          </a:lstStyle>
          <a:p>
            <a:r>
              <a:rPr lang="en-US" dirty="0"/>
              <a:t>Lorem ipsum</a:t>
            </a:r>
          </a:p>
        </p:txBody>
      </p:sp>
    </p:spTree>
    <p:extLst>
      <p:ext uri="{BB962C8B-B14F-4D97-AF65-F5344CB8AC3E}">
        <p14:creationId xmlns:p14="http://schemas.microsoft.com/office/powerpoint/2010/main" val="250422346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736058"/>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59399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ingle Column Copy">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0" y="-2708"/>
            <a:ext cx="9140052" cy="5146208"/>
          </a:xfrm>
          <a:prstGeom prst="rect">
            <a:avLst/>
          </a:prstGeom>
        </p:spPr>
      </p:pic>
      <p:sp>
        <p:nvSpPr>
          <p:cNvPr id="2" name="Title 1"/>
          <p:cNvSpPr>
            <a:spLocks noGrp="1"/>
          </p:cNvSpPr>
          <p:nvPr>
            <p:ph type="title" hasCustomPrompt="1"/>
          </p:nvPr>
        </p:nvSpPr>
        <p:spPr>
          <a:xfrm>
            <a:off x="201929" y="205979"/>
            <a:ext cx="8740142" cy="684735"/>
          </a:xfrm>
        </p:spPr>
        <p:txBody>
          <a:bodyPr lIns="182880" tIns="0" rIns="0" bIns="0" anchor="ctr" anchorCtr="0">
            <a:noAutofit/>
          </a:bodyPr>
          <a:lstStyle>
            <a:lvl1pPr algn="l">
              <a:defRPr sz="3971"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8740143" y="4925198"/>
            <a:ext cx="403858" cy="219656"/>
          </a:xfrm>
          <a:prstGeom prst="rect">
            <a:avLst/>
          </a:prstGeom>
        </p:spPr>
        <p:txBody>
          <a:bodyPr lIns="0" tIns="0" rIns="0" bIns="0"/>
          <a:lstStyle>
            <a:lvl1pPr algn="ctr">
              <a:defRPr sz="809">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606" y="4906639"/>
            <a:ext cx="681450" cy="250703"/>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 Placeholder 13"/>
          <p:cNvSpPr>
            <a:spLocks noGrp="1"/>
          </p:cNvSpPr>
          <p:nvPr>
            <p:ph type="body" sz="quarter" idx="14"/>
          </p:nvPr>
        </p:nvSpPr>
        <p:spPr>
          <a:xfrm>
            <a:off x="201930" y="1002785"/>
            <a:ext cx="8740142" cy="407291"/>
          </a:xfrm>
        </p:spPr>
        <p:txBody>
          <a:bodyPr lIns="182880" tIns="0" rIns="0" bIns="0"/>
          <a:lstStyle>
            <a:lvl1pPr>
              <a:lnSpc>
                <a:spcPct val="90000"/>
              </a:lnSpc>
              <a:defRPr sz="2941" baseline="0">
                <a:solidFill>
                  <a:schemeClr val="tx1"/>
                </a:solidFill>
                <a:latin typeface="Segoe UI" panose="020B0502040204020203" pitchFamily="34" charset="0"/>
              </a:defRPr>
            </a:lvl1pPr>
            <a:lvl2pPr marL="0" marR="0" indent="0" algn="l" defTabSz="888431" rtl="0" eaLnBrk="1" fontAlgn="auto" latinLnBrk="0" hangingPunct="1">
              <a:lnSpc>
                <a:spcPct val="90000"/>
              </a:lnSpc>
              <a:spcBef>
                <a:spcPts val="441"/>
              </a:spcBef>
              <a:spcAft>
                <a:spcPts val="441"/>
              </a:spcAft>
              <a:buClrTx/>
              <a:buSzTx/>
              <a:buFontTx/>
              <a:buNone/>
              <a:tabLst/>
              <a:defRPr baseline="0">
                <a:solidFill>
                  <a:schemeClr val="tx1"/>
                </a:solidFill>
              </a:defRPr>
            </a:lvl2pPr>
            <a:lvl3pPr marL="0" indent="0">
              <a:defRPr/>
            </a:lvl3pPr>
            <a:lvl4pPr marL="0" indent="0">
              <a:defRPr/>
            </a:lvl4pPr>
            <a:lvl5pPr marL="0" indent="0">
              <a:defRPr/>
            </a:lvl5pPr>
          </a:lstStyle>
          <a:p>
            <a:pPr lvl="0"/>
            <a:r>
              <a:rPr lang="en-US" dirty="0"/>
              <a:t>Click to edit Master text styles</a:t>
            </a:r>
          </a:p>
        </p:txBody>
      </p:sp>
      <p:pic>
        <p:nvPicPr>
          <p:cNvPr id="9" name="Picture 8" descr="Main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6325" y="4974920"/>
            <a:ext cx="672311" cy="136561"/>
          </a:xfrm>
          <a:prstGeom prst="rect">
            <a:avLst/>
          </a:prstGeom>
        </p:spPr>
      </p:pic>
    </p:spTree>
    <p:extLst>
      <p:ext uri="{BB962C8B-B14F-4D97-AF65-F5344CB8AC3E}">
        <p14:creationId xmlns:p14="http://schemas.microsoft.com/office/powerpoint/2010/main" val="264018657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8536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16829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6379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5970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1795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88071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5485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91583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0733"/>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5158976"/>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2312740"/>
            <a:ext cx="2417896" cy="518021"/>
          </a:xfrm>
          <a:prstGeom prst="rect">
            <a:avLst/>
          </a:prstGeom>
        </p:spPr>
      </p:pic>
    </p:spTree>
    <p:extLst>
      <p:ext uri="{BB962C8B-B14F-4D97-AF65-F5344CB8AC3E}">
        <p14:creationId xmlns:p14="http://schemas.microsoft.com/office/powerpoint/2010/main" val="6364085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2"/>
            <a:ext cx="9142698" cy="5143497"/>
          </a:xfrm>
          <a:prstGeom prst="rect">
            <a:avLst/>
          </a:prstGeom>
        </p:spPr>
      </p:pic>
      <p:sp>
        <p:nvSpPr>
          <p:cNvPr id="2" name="Rectangle 1"/>
          <p:cNvSpPr/>
          <p:nvPr userDrawn="1"/>
        </p:nvSpPr>
        <p:spPr bwMode="auto">
          <a:xfrm>
            <a:off x="201930" y="1558350"/>
            <a:ext cx="4706230" cy="269443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6" y="1558361"/>
            <a:ext cx="4707398" cy="734625"/>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2" y="2907957"/>
            <a:ext cx="4707398"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352550"/>
            <a:ext cx="1344637" cy="288081"/>
          </a:xfrm>
          <a:prstGeom prst="rect">
            <a:avLst/>
          </a:prstGeom>
        </p:spPr>
      </p:pic>
    </p:spTree>
    <p:extLst>
      <p:ext uri="{BB962C8B-B14F-4D97-AF65-F5344CB8AC3E}">
        <p14:creationId xmlns:p14="http://schemas.microsoft.com/office/powerpoint/2010/main" val="353674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69828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08156" y="234488"/>
            <a:ext cx="8363938"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7" name="Text Placeholder 4"/>
          <p:cNvSpPr>
            <a:spLocks noGrp="1"/>
          </p:cNvSpPr>
          <p:nvPr>
            <p:ph type="body" sz="quarter" idx="10" hasCustomPrompt="1"/>
          </p:nvPr>
        </p:nvSpPr>
        <p:spPr>
          <a:xfrm>
            <a:off x="308155" y="1088417"/>
            <a:ext cx="8534219" cy="86536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 32pt</a:t>
            </a:r>
          </a:p>
          <a:p>
            <a:pPr lvl="1"/>
            <a:r>
              <a:rPr lang="en-US" dirty="0"/>
              <a:t>Second level 24pt</a:t>
            </a:r>
          </a:p>
        </p:txBody>
      </p:sp>
    </p:spTree>
    <p:extLst>
      <p:ext uri="{BB962C8B-B14F-4D97-AF65-F5344CB8AC3E}">
        <p14:creationId xmlns:p14="http://schemas.microsoft.com/office/powerpoint/2010/main" val="41715403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Line Title and  Non-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8156" y="140190"/>
            <a:ext cx="8363938" cy="775597"/>
          </a:xfrm>
        </p:spPr>
        <p:txBody>
          <a:bodyPr/>
          <a:lstStyle>
            <a:lvl1pPr>
              <a:defRPr sz="2800"/>
            </a:lvl1pPr>
          </a:lstStyle>
          <a:p>
            <a:r>
              <a:rPr lang="en-US" dirty="0"/>
              <a:t>Title Line One</a:t>
            </a:r>
            <a:br>
              <a:rPr lang="en-US" dirty="0"/>
            </a:br>
            <a:r>
              <a:rPr lang="en-US" dirty="0"/>
              <a:t>Title Line Two</a:t>
            </a:r>
          </a:p>
        </p:txBody>
      </p:sp>
      <p:sp>
        <p:nvSpPr>
          <p:cNvPr id="5" name="Text Placeholder 4"/>
          <p:cNvSpPr>
            <a:spLocks noGrp="1"/>
          </p:cNvSpPr>
          <p:nvPr>
            <p:ph type="body" sz="quarter" idx="10" hasCustomPrompt="1"/>
          </p:nvPr>
        </p:nvSpPr>
        <p:spPr>
          <a:xfrm>
            <a:off x="308155" y="1088417"/>
            <a:ext cx="8534219" cy="86536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 32pt</a:t>
            </a:r>
          </a:p>
          <a:p>
            <a:pPr lvl="1"/>
            <a:r>
              <a:rPr lang="en-US" dirty="0"/>
              <a:t>Second level 24pt</a:t>
            </a:r>
          </a:p>
        </p:txBody>
      </p:sp>
    </p:spTree>
    <p:extLst>
      <p:ext uri="{BB962C8B-B14F-4D97-AF65-F5344CB8AC3E}">
        <p14:creationId xmlns:p14="http://schemas.microsoft.com/office/powerpoint/2010/main" val="34827639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737894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Slide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856913875"/>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artner Services Open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Opening slide</a:t>
            </a:r>
          </a:p>
        </p:txBody>
      </p:sp>
    </p:spTree>
    <p:extLst>
      <p:ext uri="{BB962C8B-B14F-4D97-AF65-F5344CB8AC3E}">
        <p14:creationId xmlns:p14="http://schemas.microsoft.com/office/powerpoint/2010/main" val="4255529663"/>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artner Services Clos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Closing slide</a:t>
            </a:r>
          </a:p>
        </p:txBody>
      </p:sp>
    </p:spTree>
    <p:extLst>
      <p:ext uri="{BB962C8B-B14F-4D97-AF65-F5344CB8AC3E}">
        <p14:creationId xmlns:p14="http://schemas.microsoft.com/office/powerpoint/2010/main" val="3525235676"/>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Layout">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Tree>
    <p:extLst>
      <p:ext uri="{BB962C8B-B14F-4D97-AF65-F5344CB8AC3E}">
        <p14:creationId xmlns:p14="http://schemas.microsoft.com/office/powerpoint/2010/main" val="170219110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Transition">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a:p>
            <a:pP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a:p>
            <a:pPr marL="173038" defTabSz="914099" fontAlgn="base">
              <a:spcBef>
                <a:spcPct val="0"/>
              </a:spcBef>
              <a:spcAft>
                <a:spcPct val="0"/>
              </a:spcAft>
            </a:pPr>
            <a:r>
              <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DEMO</a:t>
            </a:r>
          </a:p>
          <a:p>
            <a:pPr marL="173038"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173038"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173038" defTabSz="914099" fontAlgn="base">
              <a:spcBef>
                <a:spcPct val="0"/>
              </a:spcBef>
              <a:spcAft>
                <a:spcPct val="0"/>
              </a:spcAft>
            </a:pPr>
            <a:r>
              <a:rPr lang="en-US" sz="28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Your demo will begin shortly…</a:t>
            </a: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7154190" y="1751396"/>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Tree>
    <p:extLst>
      <p:ext uri="{BB962C8B-B14F-4D97-AF65-F5344CB8AC3E}">
        <p14:creationId xmlns:p14="http://schemas.microsoft.com/office/powerpoint/2010/main" val="164270338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andard Opening slide">
    <p:spTree>
      <p:nvGrpSpPr>
        <p:cNvPr id="1" name=""/>
        <p:cNvGrpSpPr/>
        <p:nvPr/>
      </p:nvGrpSpPr>
      <p:grpSpPr>
        <a:xfrm>
          <a:off x="0" y="0"/>
          <a:ext cx="0" cy="0"/>
          <a:chOff x="0" y="0"/>
          <a:chExt cx="0" cy="0"/>
        </a:xfrm>
      </p:grpSpPr>
      <p:sp>
        <p:nvSpPr>
          <p:cNvPr id="6" name="Rectangle 5"/>
          <p:cNvSpPr/>
          <p:nvPr userDrawn="1"/>
        </p:nvSpPr>
        <p:spPr bwMode="auto">
          <a:xfrm>
            <a:off x="-5203" y="80779"/>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a:p>
            <a:pP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a:p>
            <a:pPr marL="173038" defTabSz="914099" fontAlgn="base">
              <a:spcBef>
                <a:spcPct val="0"/>
              </a:spcBef>
              <a:spcAft>
                <a:spcPct val="0"/>
              </a:spcAft>
            </a:pPr>
            <a:r>
              <a:rPr lang="en-US" sz="48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 </a:t>
            </a:r>
          </a:p>
          <a:p>
            <a:pPr marL="173038"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233363" defTabSz="914099" fontAlgn="base">
              <a:spcBef>
                <a:spcPct val="0"/>
              </a:spcBef>
              <a:spcAft>
                <a:spcPct val="0"/>
              </a:spcAft>
            </a:pPr>
            <a:endParaRPr lang="en-US" sz="20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7154190" y="1751396"/>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Tree>
    <p:extLst>
      <p:ext uri="{BB962C8B-B14F-4D97-AF65-F5344CB8AC3E}">
        <p14:creationId xmlns:p14="http://schemas.microsoft.com/office/powerpoint/2010/main" val="1234993192"/>
      </p:ext>
    </p:extLst>
  </p:cSld>
  <p:clrMapOvr>
    <a:masterClrMapping/>
  </p:clrMapOvr>
  <p:transition>
    <p:fade/>
  </p:transition>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Transi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Nagnoi.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112" y="-19049"/>
            <a:ext cx="9158111" cy="5162550"/>
          </a:xfrm>
          <a:prstGeom prst="rect">
            <a:avLst/>
          </a:prstGeom>
        </p:spPr>
      </p:pic>
      <p:sp>
        <p:nvSpPr>
          <p:cNvPr id="4" name="Rectangle 3"/>
          <p:cNvSpPr/>
          <p:nvPr userDrawn="1"/>
        </p:nvSpPr>
        <p:spPr bwMode="auto">
          <a:xfrm>
            <a:off x="2259509" y="3431702"/>
            <a:ext cx="6951726" cy="1743067"/>
          </a:xfrm>
          <a:prstGeom prst="rect">
            <a:avLst/>
          </a:prstGeom>
          <a:solidFill>
            <a:srgbClr val="68217A">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24454" y="3430369"/>
            <a:ext cx="2294092" cy="174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2587408" y="2961163"/>
            <a:ext cx="6281955" cy="1083374"/>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7" name="Text Placeholder 8"/>
          <p:cNvSpPr>
            <a:spLocks noGrp="1"/>
          </p:cNvSpPr>
          <p:nvPr>
            <p:ph type="body" sz="quarter" idx="11" hasCustomPrompt="1"/>
          </p:nvPr>
        </p:nvSpPr>
        <p:spPr>
          <a:xfrm>
            <a:off x="2587409" y="4041673"/>
            <a:ext cx="4172936" cy="443198"/>
          </a:xfrm>
        </p:spPr>
        <p:txBody>
          <a:bodyPr/>
          <a:lstStyle>
            <a:lvl1pPr marL="0" indent="0">
              <a:buNone/>
              <a:defRPr spc="-75" baseline="0">
                <a:solidFill>
                  <a:srgbClr val="FFFFFF"/>
                </a:solidFill>
                <a:latin typeface="Segoe UI Light"/>
                <a:cs typeface="Segoe UI Light"/>
              </a:defRPr>
            </a:lvl1pPr>
          </a:lstStyle>
          <a:p>
            <a:pPr lvl="0"/>
            <a:r>
              <a:rPr lang="en-US" dirty="0"/>
              <a:t>Speaker Title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03" y="3542647"/>
            <a:ext cx="2182397" cy="759921"/>
          </a:xfrm>
          <a:prstGeom prst="rect">
            <a:avLst/>
          </a:prstGeom>
        </p:spPr>
      </p:pic>
    </p:spTree>
    <p:extLst>
      <p:ext uri="{BB962C8B-B14F-4D97-AF65-F5344CB8AC3E}">
        <p14:creationId xmlns:p14="http://schemas.microsoft.com/office/powerpoint/2010/main" val="411763818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Transition option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9157809" cy="5174769"/>
          </a:xfrm>
          <a:prstGeom prst="rect">
            <a:avLst/>
          </a:prstGeom>
        </p:spPr>
      </p:pic>
      <p:sp>
        <p:nvSpPr>
          <p:cNvPr id="4" name="Rectangle 3"/>
          <p:cNvSpPr/>
          <p:nvPr userDrawn="1"/>
        </p:nvSpPr>
        <p:spPr bwMode="auto">
          <a:xfrm>
            <a:off x="1" y="3431702"/>
            <a:ext cx="6865473" cy="1743067"/>
          </a:xfrm>
          <a:prstGeom prst="rect">
            <a:avLst/>
          </a:prstGeom>
          <a:solidFill>
            <a:schemeClr val="accent3">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Text Placeholder 5"/>
          <p:cNvSpPr>
            <a:spLocks noGrp="1"/>
          </p:cNvSpPr>
          <p:nvPr>
            <p:ph type="body" sz="quarter" idx="10"/>
          </p:nvPr>
        </p:nvSpPr>
        <p:spPr>
          <a:xfrm>
            <a:off x="291759" y="3469576"/>
            <a:ext cx="6281955" cy="1083374"/>
          </a:xfrm>
        </p:spPr>
        <p:txBody>
          <a:bodyPr anchor="b"/>
          <a:lstStyle>
            <a:lvl1pPr marL="0" indent="0">
              <a:lnSpc>
                <a:spcPct val="80000"/>
              </a:lnSpc>
              <a:buNone/>
              <a:defRPr sz="4400" i="0" spc="-75" baseline="0">
                <a:solidFill>
                  <a:schemeClr val="bg1"/>
                </a:solidFill>
                <a:latin typeface="Segoe UI Light"/>
                <a:cs typeface="Segoe UI Light"/>
              </a:defRPr>
            </a:lvl1pPr>
          </a:lstStyle>
          <a:p>
            <a:pPr lvl="0"/>
            <a:r>
              <a:rPr lang="en-US"/>
              <a:t>Click to edit Master text styles</a:t>
            </a:r>
          </a:p>
        </p:txBody>
      </p:sp>
      <p:sp>
        <p:nvSpPr>
          <p:cNvPr id="6" name="Text Placeholder 8"/>
          <p:cNvSpPr>
            <a:spLocks noGrp="1"/>
          </p:cNvSpPr>
          <p:nvPr>
            <p:ph type="body" sz="quarter" idx="11" hasCustomPrompt="1"/>
          </p:nvPr>
        </p:nvSpPr>
        <p:spPr>
          <a:xfrm>
            <a:off x="297338" y="4539996"/>
            <a:ext cx="4172936" cy="393954"/>
          </a:xfrm>
        </p:spPr>
        <p:txBody>
          <a:bodyPr/>
          <a:lstStyle>
            <a:lvl1pPr marL="0" indent="0">
              <a:buNone/>
              <a:defRPr spc="-75" baseline="0">
                <a:solidFill>
                  <a:schemeClr val="bg1"/>
                </a:solidFill>
                <a:latin typeface="Segoe UI Light"/>
                <a:cs typeface="Segoe UI Light"/>
              </a:defRPr>
            </a:lvl1pPr>
          </a:lstStyle>
          <a:p>
            <a:pPr lvl="0"/>
            <a:r>
              <a:rPr lang="en-US" dirty="0"/>
              <a:t>Speaker Title | Date</a:t>
            </a:r>
          </a:p>
        </p:txBody>
      </p:sp>
      <p:sp>
        <p:nvSpPr>
          <p:cNvPr id="7" name="Rectangle 6"/>
          <p:cNvSpPr/>
          <p:nvPr userDrawn="1"/>
        </p:nvSpPr>
        <p:spPr bwMode="auto">
          <a:xfrm>
            <a:off x="6862349" y="3430369"/>
            <a:ext cx="2293197" cy="174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62901" y="3511934"/>
            <a:ext cx="2119931" cy="660016"/>
          </a:xfrm>
          <a:prstGeom prst="rect">
            <a:avLst/>
          </a:prstGeom>
        </p:spPr>
      </p:pic>
    </p:spTree>
    <p:extLst>
      <p:ext uri="{BB962C8B-B14F-4D97-AF65-F5344CB8AC3E}">
        <p14:creationId xmlns:p14="http://schemas.microsoft.com/office/powerpoint/2010/main" val="155548297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Transition optio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Wipro.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211235" cy="5174769"/>
          </a:xfrm>
          <a:prstGeom prst="rect">
            <a:avLst/>
          </a:prstGeom>
        </p:spPr>
      </p:pic>
      <p:sp>
        <p:nvSpPr>
          <p:cNvPr id="4" name="Rectangle 3"/>
          <p:cNvSpPr/>
          <p:nvPr userDrawn="1"/>
        </p:nvSpPr>
        <p:spPr bwMode="auto">
          <a:xfrm>
            <a:off x="2259509" y="3411283"/>
            <a:ext cx="6951726" cy="1743067"/>
          </a:xfrm>
          <a:prstGeom prst="rect">
            <a:avLst/>
          </a:prstGeom>
          <a:solidFill>
            <a:schemeClr val="accent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24454" y="3409950"/>
            <a:ext cx="2294092" cy="1744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2587408" y="3486442"/>
            <a:ext cx="6281955" cy="1083374"/>
          </a:xfrm>
        </p:spPr>
        <p:txBody>
          <a:bodyPr anchor="b"/>
          <a:lstStyle>
            <a:lvl1pPr marL="0" indent="0">
              <a:lnSpc>
                <a:spcPct val="80000"/>
              </a:lnSpc>
              <a:buNone/>
              <a:defRPr sz="4400" i="0" spc="-75" baseline="0">
                <a:solidFill>
                  <a:schemeClr val="bg1"/>
                </a:solidFill>
                <a:latin typeface="Segoe UI Light"/>
                <a:cs typeface="Segoe UI Light"/>
              </a:defRPr>
            </a:lvl1pPr>
          </a:lstStyle>
          <a:p>
            <a:pPr lvl="0"/>
            <a:r>
              <a:rPr lang="en-US"/>
              <a:t>Click to edit Master text styles</a:t>
            </a:r>
          </a:p>
        </p:txBody>
      </p:sp>
      <p:sp>
        <p:nvSpPr>
          <p:cNvPr id="7" name="Text Placeholder 8"/>
          <p:cNvSpPr>
            <a:spLocks noGrp="1"/>
          </p:cNvSpPr>
          <p:nvPr>
            <p:ph type="body" sz="quarter" idx="11" hasCustomPrompt="1"/>
          </p:nvPr>
        </p:nvSpPr>
        <p:spPr>
          <a:xfrm>
            <a:off x="2587409" y="4566952"/>
            <a:ext cx="4172936" cy="393954"/>
          </a:xfrm>
        </p:spPr>
        <p:txBody>
          <a:bodyPr/>
          <a:lstStyle>
            <a:lvl1pPr marL="0" indent="0">
              <a:buNone/>
              <a:defRPr spc="-75" baseline="0">
                <a:solidFill>
                  <a:schemeClr val="bg1"/>
                </a:solidFill>
                <a:latin typeface="Segoe UI Light"/>
                <a:cs typeface="Segoe UI Light"/>
              </a:defRPr>
            </a:lvl1pPr>
          </a:lstStyle>
          <a:p>
            <a:pPr lvl="0"/>
            <a:r>
              <a:rPr lang="en-US" dirty="0"/>
              <a:t>Speaker Title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42648"/>
            <a:ext cx="2182397" cy="705502"/>
          </a:xfrm>
          <a:prstGeom prst="rect">
            <a:avLst/>
          </a:prstGeom>
        </p:spPr>
      </p:pic>
    </p:spTree>
    <p:extLst>
      <p:ext uri="{BB962C8B-B14F-4D97-AF65-F5344CB8AC3E}">
        <p14:creationId xmlns:p14="http://schemas.microsoft.com/office/powerpoint/2010/main" val="42845273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Transition option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0" y="0"/>
            <a:ext cx="9144000"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Segoe UI Light"/>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172990" y="0"/>
            <a:ext cx="3982556" cy="3446318"/>
          </a:xfrm>
          <a:prstGeom prst="rect">
            <a:avLst/>
          </a:prstGeom>
        </p:spPr>
      </p:pic>
      <p:sp>
        <p:nvSpPr>
          <p:cNvPr id="5" name="Text Placeholder 5"/>
          <p:cNvSpPr>
            <a:spLocks noGrp="1"/>
          </p:cNvSpPr>
          <p:nvPr>
            <p:ph type="body" sz="quarter" idx="10"/>
          </p:nvPr>
        </p:nvSpPr>
        <p:spPr>
          <a:xfrm>
            <a:off x="290513" y="1898438"/>
            <a:ext cx="3950070" cy="1083374"/>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6" name="Text Placeholder 8"/>
          <p:cNvSpPr>
            <a:spLocks noGrp="1"/>
          </p:cNvSpPr>
          <p:nvPr>
            <p:ph type="body" sz="quarter" idx="11" hasCustomPrompt="1"/>
          </p:nvPr>
        </p:nvSpPr>
        <p:spPr>
          <a:xfrm>
            <a:off x="290513" y="2978946"/>
            <a:ext cx="3958537" cy="387798"/>
          </a:xfrm>
        </p:spPr>
        <p:txBody>
          <a:bodyPr/>
          <a:lstStyle>
            <a:lvl1pPr marL="0" indent="0">
              <a:buNone/>
              <a:defRPr sz="2800" spc="-75" baseline="0">
                <a:solidFill>
                  <a:srgbClr val="FFFFFF"/>
                </a:solidFill>
                <a:latin typeface="Segoe UI Light"/>
                <a:cs typeface="Segoe UI Light"/>
              </a:defRPr>
            </a:lvl1pPr>
          </a:lstStyle>
          <a:p>
            <a:pPr lvl="0"/>
            <a:r>
              <a:rPr lang="en-US" dirty="0"/>
              <a:t>Speaker Title | Date</a:t>
            </a:r>
          </a:p>
        </p:txBody>
      </p:sp>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Tree>
    <p:extLst>
      <p:ext uri="{BB962C8B-B14F-4D97-AF65-F5344CB8AC3E}">
        <p14:creationId xmlns:p14="http://schemas.microsoft.com/office/powerpoint/2010/main" val="384698087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sp>
        <p:nvSpPr>
          <p:cNvPr id="3" name="TextBox 2"/>
          <p:cNvSpPr txBox="1"/>
          <p:nvPr userDrawn="1"/>
        </p:nvSpPr>
        <p:spPr>
          <a:xfrm>
            <a:off x="290513" y="4228977"/>
            <a:ext cx="8578850" cy="438582"/>
          </a:xfrm>
          <a:prstGeom prst="rect">
            <a:avLst/>
          </a:prstGeom>
          <a:noFill/>
        </p:spPr>
        <p:txBody>
          <a:bodyPr wrap="square" lIns="0" rIns="0" rtlCol="0">
            <a:spAutoFit/>
          </a:bodyPr>
          <a:lstStyle/>
          <a:p>
            <a:pPr>
              <a:lnSpc>
                <a:spcPts val="900"/>
              </a:lnSpc>
            </a:pPr>
            <a:r>
              <a:rPr lang="en-US" sz="650" dirty="0">
                <a:solidFill>
                  <a:srgbClr val="969696"/>
                </a:solidFill>
                <a:latin typeface="Segoe UI Light"/>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Text Placeholder 8"/>
          <p:cNvSpPr>
            <a:spLocks noGrp="1"/>
          </p:cNvSpPr>
          <p:nvPr>
            <p:ph type="body" sz="quarter" idx="11" hasCustomPrompt="1"/>
          </p:nvPr>
        </p:nvSpPr>
        <p:spPr>
          <a:xfrm>
            <a:off x="290513" y="2209519"/>
            <a:ext cx="5636696" cy="443198"/>
          </a:xfrm>
        </p:spPr>
        <p:txBody>
          <a:bodyPr/>
          <a:lstStyle>
            <a:lvl1pPr marL="0" indent="0">
              <a:buNone/>
              <a:defRPr spc="-75" baseline="0">
                <a:solidFill>
                  <a:schemeClr val="bg1"/>
                </a:solidFill>
                <a:latin typeface="Segoe UI Light"/>
                <a:cs typeface="Segoe UI Light"/>
              </a:defRPr>
            </a:lvl1pPr>
          </a:lstStyle>
          <a:p>
            <a:pPr lvl="0"/>
            <a:r>
              <a:rPr lang="en-US" dirty="0"/>
              <a:t>Subhead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119" y="127412"/>
            <a:ext cx="2435168" cy="767938"/>
          </a:xfrm>
          <a:prstGeom prst="rect">
            <a:avLst/>
          </a:prstGeom>
          <a:noFill/>
        </p:spPr>
      </p:pic>
      <p:sp>
        <p:nvSpPr>
          <p:cNvPr id="8" name="TextBox 7"/>
          <p:cNvSpPr txBox="1"/>
          <p:nvPr userDrawn="1"/>
        </p:nvSpPr>
        <p:spPr>
          <a:xfrm>
            <a:off x="290513" y="1504950"/>
            <a:ext cx="2374048" cy="615553"/>
          </a:xfrm>
          <a:prstGeom prst="rect">
            <a:avLst/>
          </a:prstGeom>
          <a:noFill/>
        </p:spPr>
        <p:txBody>
          <a:bodyPr wrap="none" lIns="0" tIns="0" rIns="0" bIns="0" rtlCol="0">
            <a:spAutoFit/>
          </a:bodyPr>
          <a:lstStyle/>
          <a:p>
            <a:r>
              <a:rPr lang="en-US" sz="4000" dirty="0">
                <a:solidFill>
                  <a:srgbClr val="969696"/>
                </a:solidFill>
                <a:latin typeface="Segoe UI Light" pitchFamily="34" charset="0"/>
              </a:rPr>
              <a:t>Thank you!</a:t>
            </a:r>
          </a:p>
        </p:txBody>
      </p:sp>
    </p:spTree>
    <p:extLst>
      <p:ext uri="{BB962C8B-B14F-4D97-AF65-F5344CB8AC3E}">
        <p14:creationId xmlns:p14="http://schemas.microsoft.com/office/powerpoint/2010/main" val="1985140193"/>
      </p:ext>
    </p:extLst>
  </p:cSld>
  <p:clrMapOvr>
    <a:masterClrMapping/>
  </p:clrMapOvr>
  <p:transition>
    <p:fade/>
  </p:transition>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5799" y="171449"/>
            <a:ext cx="8363938" cy="49859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454001" y="1263358"/>
            <a:ext cx="8363938" cy="1506566"/>
          </a:xfr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a:xfrm>
            <a:off x="457319" y="4767264"/>
            <a:ext cx="2132966" cy="273844"/>
          </a:xfrm>
          <a:prstGeom prst="rect">
            <a:avLst/>
          </a:prstGeom>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a:xfrm>
            <a:off x="3123823" y="4767264"/>
            <a:ext cx="2896355" cy="273844"/>
          </a:xfrm>
          <a:prstGeom prst="rect">
            <a:avLst/>
          </a:prstGeom>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a:xfrm>
            <a:off x="6553716" y="4767264"/>
            <a:ext cx="2132965" cy="273844"/>
          </a:xfrm>
          <a:prstGeom prst="rect">
            <a:avLst/>
          </a:prstGeom>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32993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21_Title and content">
    <p:spTree>
      <p:nvGrpSpPr>
        <p:cNvPr id="1" name=""/>
        <p:cNvGrpSpPr/>
        <p:nvPr/>
      </p:nvGrpSpPr>
      <p:grpSpPr>
        <a:xfrm>
          <a:off x="0" y="0"/>
          <a:ext cx="0" cy="0"/>
          <a:chOff x="0" y="0"/>
          <a:chExt cx="0" cy="0"/>
        </a:xfrm>
      </p:grpSpPr>
      <p:sp>
        <p:nvSpPr>
          <p:cNvPr id="11" name="Footer Placeholder 10"/>
          <p:cNvSpPr>
            <a:spLocks noGrp="1"/>
          </p:cNvSpPr>
          <p:nvPr>
            <p:ph type="ftr" sz="quarter" idx="17"/>
          </p:nvPr>
        </p:nvSpPr>
        <p:spPr>
          <a:xfrm>
            <a:off x="460723" y="4846241"/>
            <a:ext cx="1360679" cy="96431"/>
          </a:xfrm>
          <a:prstGeom prst="rect">
            <a:avLst/>
          </a:prstGeom>
        </p:spPr>
        <p:txBody>
          <a:bodyPr lIns="121714" tIns="60858" rIns="121714" bIns="60858"/>
          <a:lstStyle/>
          <a:p>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460721" y="1064525"/>
            <a:ext cx="8076602" cy="19051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457201" y="711388"/>
            <a:ext cx="8239208" cy="228601"/>
          </a:xfrm>
        </p:spPr>
        <p:txBody>
          <a:bodyPr lIns="0" anchor="b" anchorCtr="0">
            <a:noAutofit/>
          </a:bodyPr>
          <a:lstStyle>
            <a:lvl1pPr marL="0" indent="0" algn="l">
              <a:buFont typeface="Arial" pitchFamily="34" charset="0"/>
              <a:buNone/>
              <a:defRPr sz="12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420536" y="186930"/>
            <a:ext cx="8275875" cy="509108"/>
          </a:xfrm>
        </p:spPr>
        <p:txBody>
          <a:bodyPr lIns="0" anchor="t" anchorCtr="0">
            <a:noAutofit/>
          </a:bodyPr>
          <a:lstStyle>
            <a:lvl1pPr algn="l">
              <a:defRPr sz="3300" b="0"/>
            </a:lvl1pPr>
          </a:lstStyle>
          <a:p>
            <a:r>
              <a:rPr lang="en-US" dirty="0"/>
              <a:t>Click to edit Master title style</a:t>
            </a:r>
          </a:p>
        </p:txBody>
      </p:sp>
    </p:spTree>
    <p:extLst>
      <p:ext uri="{BB962C8B-B14F-4D97-AF65-F5344CB8AC3E}">
        <p14:creationId xmlns:p14="http://schemas.microsoft.com/office/powerpoint/2010/main" val="356991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Slide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404511099"/>
      </p:ext>
    </p:extLst>
  </p:cSld>
  <p:clrMapOvr>
    <a:masterClrMapping/>
  </p:clrMapOvr>
  <p:transition>
    <p:fade/>
  </p:transition>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8157" y="1088416"/>
            <a:ext cx="8534219" cy="1905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319" y="4767264"/>
            <a:ext cx="2132966" cy="273844"/>
          </a:xfrm>
          <a:prstGeom prst="rect">
            <a:avLst/>
          </a:prstGeom>
        </p:spPr>
        <p:txBody>
          <a:bodyPr/>
          <a:lstStyle/>
          <a:p>
            <a:fld id="{B3E31E9B-E379-421E-8F72-000A02CBC118}" type="datetimeFigureOut">
              <a:rPr lang="en-US" smtClean="0">
                <a:solidFill>
                  <a:srgbClr val="292929">
                    <a:tint val="75000"/>
                  </a:srgbClr>
                </a:solidFill>
              </a:rPr>
              <a:pPr/>
              <a:t>11-Oct-16</a:t>
            </a:fld>
            <a:endParaRPr lang="en-US">
              <a:solidFill>
                <a:srgbClr val="292929">
                  <a:tint val="75000"/>
                </a:srgbClr>
              </a:solidFill>
            </a:endParaRPr>
          </a:p>
        </p:txBody>
      </p:sp>
      <p:sp>
        <p:nvSpPr>
          <p:cNvPr id="5" name="Footer Placeholder 4"/>
          <p:cNvSpPr>
            <a:spLocks noGrp="1"/>
          </p:cNvSpPr>
          <p:nvPr>
            <p:ph type="ftr" sz="quarter" idx="11"/>
          </p:nvPr>
        </p:nvSpPr>
        <p:spPr>
          <a:xfrm>
            <a:off x="3123823" y="4767264"/>
            <a:ext cx="2896355" cy="273844"/>
          </a:xfrm>
          <a:prstGeom prst="rect">
            <a:avLst/>
          </a:prstGeom>
        </p:spPr>
        <p:txBody>
          <a:bodyPr/>
          <a:lstStyle/>
          <a:p>
            <a:endParaRPr lang="en-US">
              <a:solidFill>
                <a:srgbClr val="292929">
                  <a:tint val="75000"/>
                </a:srgbClr>
              </a:solidFill>
            </a:endParaRPr>
          </a:p>
        </p:txBody>
      </p:sp>
      <p:sp>
        <p:nvSpPr>
          <p:cNvPr id="6" name="Slide Number Placeholder 5"/>
          <p:cNvSpPr>
            <a:spLocks noGrp="1"/>
          </p:cNvSpPr>
          <p:nvPr>
            <p:ph type="sldNum" sz="quarter" idx="12"/>
          </p:nvPr>
        </p:nvSpPr>
        <p:spPr>
          <a:xfrm>
            <a:off x="6553716" y="4767264"/>
            <a:ext cx="2132965" cy="273844"/>
          </a:xfrm>
          <a:prstGeom prst="rect">
            <a:avLst/>
          </a:prstGeom>
        </p:spPr>
        <p:txBody>
          <a:bodyPr/>
          <a:lstStyle/>
          <a:p>
            <a:fld id="{1688E4E2-82C4-45D7-A784-41B082C7721E}" type="slidenum">
              <a:rPr lang="en-US" smtClean="0">
                <a:solidFill>
                  <a:srgbClr val="292929">
                    <a:tint val="75000"/>
                  </a:srgbClr>
                </a:solidFill>
              </a:rPr>
              <a:pPr/>
              <a:t>‹#›</a:t>
            </a:fld>
            <a:endParaRPr lang="en-US">
              <a:solidFill>
                <a:srgbClr val="292929">
                  <a:tint val="75000"/>
                </a:srgbClr>
              </a:solidFill>
            </a:endParaRPr>
          </a:p>
        </p:txBody>
      </p:sp>
    </p:spTree>
    <p:extLst>
      <p:ext uri="{BB962C8B-B14F-4D97-AF65-F5344CB8AC3E}">
        <p14:creationId xmlns:p14="http://schemas.microsoft.com/office/powerpoint/2010/main" val="356994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hoto slides with Blue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7859" y="171449"/>
            <a:ext cx="8363938" cy="498598"/>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454001" y="1263357"/>
            <a:ext cx="8363938" cy="1905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7742410" y="278356"/>
            <a:ext cx="981624" cy="206496"/>
          </a:xfrm>
          <a:prstGeom prst="rect">
            <a:avLst/>
          </a:prstGeom>
        </p:spPr>
      </p:pic>
      <p:sp>
        <p:nvSpPr>
          <p:cNvPr id="8" name="Text Placeholder 8"/>
          <p:cNvSpPr>
            <a:spLocks noGrp="1"/>
          </p:cNvSpPr>
          <p:nvPr>
            <p:ph type="body" sz="quarter" idx="11"/>
          </p:nvPr>
        </p:nvSpPr>
        <p:spPr>
          <a:xfrm>
            <a:off x="451376" y="4558661"/>
            <a:ext cx="4253628" cy="129266"/>
          </a:xfrm>
        </p:spPr>
        <p:txBody>
          <a:bodyPr/>
          <a:lstStyle>
            <a:lvl1pPr marL="0" indent="0">
              <a:buNone/>
              <a:defRPr sz="1050"/>
            </a:lvl1pPr>
          </a:lstStyle>
          <a:p>
            <a:pPr lvl="0"/>
            <a:r>
              <a:rPr lang="en-US"/>
              <a:t>Click to edit Master text styles</a:t>
            </a:r>
          </a:p>
        </p:txBody>
      </p:sp>
    </p:spTree>
    <p:extLst>
      <p:ext uri="{BB962C8B-B14F-4D97-AF65-F5344CB8AC3E}">
        <p14:creationId xmlns:p14="http://schemas.microsoft.com/office/powerpoint/2010/main" val="379939364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1_Back Cover">
    <p:spTree>
      <p:nvGrpSpPr>
        <p:cNvPr id="1" name=""/>
        <p:cNvGrpSpPr/>
        <p:nvPr/>
      </p:nvGrpSpPr>
      <p:grpSpPr>
        <a:xfrm>
          <a:off x="0" y="0"/>
          <a:ext cx="0" cy="0"/>
          <a:chOff x="0" y="0"/>
          <a:chExt cx="0" cy="0"/>
        </a:xfrm>
      </p:grpSpPr>
      <p:sp>
        <p:nvSpPr>
          <p:cNvPr id="3" name="TextBox 2"/>
          <p:cNvSpPr txBox="1"/>
          <p:nvPr userDrawn="1"/>
        </p:nvSpPr>
        <p:spPr>
          <a:xfrm>
            <a:off x="290514" y="4228977"/>
            <a:ext cx="8578850" cy="438582"/>
          </a:xfrm>
          <a:prstGeom prst="rect">
            <a:avLst/>
          </a:prstGeom>
          <a:noFill/>
        </p:spPr>
        <p:txBody>
          <a:bodyPr wrap="square" lIns="0" rIns="0" rtlCol="0">
            <a:spAutoFit/>
          </a:bodyPr>
          <a:lstStyle/>
          <a:p>
            <a:pPr>
              <a:lnSpc>
                <a:spcPts val="900"/>
              </a:lnSpc>
            </a:pPr>
            <a:r>
              <a:rPr lang="en-US" sz="650" dirty="0">
                <a:solidFill>
                  <a:srgbClr val="969696"/>
                </a:solidFill>
                <a:latin typeface="Segoe UI Light"/>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120" y="127413"/>
            <a:ext cx="2435168" cy="767938"/>
          </a:xfrm>
          <a:prstGeom prst="rect">
            <a:avLst/>
          </a:prstGeom>
          <a:noFill/>
        </p:spPr>
      </p:pic>
    </p:spTree>
    <p:extLst>
      <p:ext uri="{BB962C8B-B14F-4D97-AF65-F5344CB8AC3E}">
        <p14:creationId xmlns:p14="http://schemas.microsoft.com/office/powerpoint/2010/main" val="2809069338"/>
      </p:ext>
    </p:extLst>
  </p:cSld>
  <p:clrMapOvr>
    <a:masterClrMapping/>
  </p:clrMapOvr>
  <p:transition>
    <p:fade/>
  </p:transition>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Microsoft Logo Back Cover">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algn="ctr" defTabSz="914076"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7" name="Picture 3" descr="C:\Users\v-shpark\AppData\Local\Temp\Rar$DIa0.900\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77690" y="1396744"/>
            <a:ext cx="6388621" cy="235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2577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secHead">
  <p:cSld name="Interactiv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002822"/>
            <a:ext cx="8226425" cy="571500"/>
          </a:xfrm>
        </p:spPr>
        <p:txBody>
          <a:bodyPr tIns="0" bIns="0" anchor="t">
            <a:normAutofit/>
          </a:bodyPr>
          <a:lstStyle>
            <a:lvl1pPr algn="l">
              <a:lnSpc>
                <a:spcPts val="2200"/>
              </a:lnSpc>
              <a:defRPr sz="3600" b="0" cap="none">
                <a:solidFill>
                  <a:schemeClr val="tx2"/>
                </a:solidFill>
                <a:latin typeface="Segoe UI Light" pitchFamily="34" charset="0"/>
              </a:defRPr>
            </a:lvl1pPr>
          </a:lstStyle>
          <a:p>
            <a:r>
              <a:rPr lang="en-US" dirty="0"/>
              <a:t>Click to edit master title style</a:t>
            </a:r>
          </a:p>
        </p:txBody>
      </p:sp>
      <p:sp>
        <p:nvSpPr>
          <p:cNvPr id="3" name="Text Placeholder 2"/>
          <p:cNvSpPr>
            <a:spLocks noGrp="1"/>
          </p:cNvSpPr>
          <p:nvPr>
            <p:ph type="body" idx="1"/>
          </p:nvPr>
        </p:nvSpPr>
        <p:spPr>
          <a:xfrm>
            <a:off x="457200" y="1572164"/>
            <a:ext cx="8226425" cy="2854580"/>
          </a:xfrm>
        </p:spPr>
        <p:txBody>
          <a:bodyPr tIns="0" anchor="t" anchorCtr="0">
            <a:normAutofit/>
          </a:bodyPr>
          <a:lstStyle>
            <a:lvl1pPr marL="233363" indent="-233363">
              <a:buClr>
                <a:schemeClr val="accent1"/>
              </a:buClr>
              <a:buSzPct val="95000"/>
              <a:buFont typeface="Arial" pitchFamily="34" charset="0"/>
              <a:buChar char="•"/>
              <a:defRPr sz="2200">
                <a:solidFill>
                  <a:schemeClr val="tx2"/>
                </a:solidFill>
                <a:latin typeface="Segoe UI" pitchFamily="34" charset="0"/>
                <a:ea typeface="Segoe UI" pitchFamily="34" charset="0"/>
                <a:cs typeface="Segoe U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59632071"/>
      </p:ext>
    </p:extLst>
  </p:cSld>
  <p:clrMapOvr>
    <a:masterClrMapping/>
  </p:clrMapOvr>
  <p:transition>
    <p:fade/>
  </p:transition>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400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158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051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867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057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artner Services Open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Opening slide</a:t>
            </a:r>
          </a:p>
        </p:txBody>
      </p:sp>
    </p:spTree>
    <p:extLst>
      <p:ext uri="{BB962C8B-B14F-4D97-AF65-F5344CB8AC3E}">
        <p14:creationId xmlns:p14="http://schemas.microsoft.com/office/powerpoint/2010/main" val="1449685429"/>
      </p:ext>
    </p:extLst>
  </p:cSld>
  <p:clrMapOvr>
    <a:masterClrMapping/>
  </p:clrMapOvr>
  <p:transition>
    <p:fade/>
  </p:transition>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70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116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2267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566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9598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003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2589029"/>
            <a:ext cx="4865192" cy="1501902"/>
          </a:xfrm>
        </p:spPr>
        <p:txBody>
          <a:bodyPr vert="horz" wrap="square" lIns="0" tIns="0" rIns="0" bIns="0" rtlCol="0" anchor="ctr" anchorCtr="0">
            <a:noAutofit/>
          </a:bodyPr>
          <a:lstStyle>
            <a:lvl1pPr algn="l" defTabSz="685772"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a:t>Title Here</a:t>
            </a:r>
          </a:p>
        </p:txBody>
      </p:sp>
      <p:sp>
        <p:nvSpPr>
          <p:cNvPr id="5" name="Text Placeholder 4"/>
          <p:cNvSpPr>
            <a:spLocks noGrp="1"/>
          </p:cNvSpPr>
          <p:nvPr>
            <p:ph type="body" sz="quarter" idx="12" hasCustomPrompt="1"/>
          </p:nvPr>
        </p:nvSpPr>
        <p:spPr>
          <a:xfrm>
            <a:off x="391008" y="4111505"/>
            <a:ext cx="4863589" cy="644023"/>
          </a:xfrm>
        </p:spPr>
        <p:txBody>
          <a:bodyPr vert="horz" wrap="square" lIns="0" tIns="0" rIns="0" bIns="0" rtlCol="0">
            <a:spAutoFit/>
          </a:bodyPr>
          <a:lstStyle>
            <a:lvl1pPr marL="0" indent="0">
              <a:buNone/>
              <a:defRPr lang="en-US" sz="1350" kern="1200" dirty="0">
                <a:solidFill>
                  <a:schemeClr val="tx1">
                    <a:alpha val="99000"/>
                  </a:schemeClr>
                </a:solidFill>
                <a:latin typeface="+mn-lt"/>
                <a:ea typeface="+mn-ea"/>
                <a:cs typeface="+mn-cs"/>
              </a:defRPr>
            </a:lvl1pPr>
          </a:lstStyle>
          <a:p>
            <a:pPr lvl="0"/>
            <a:r>
              <a:rPr lang="en-US" dirty="0"/>
              <a:t>Name</a:t>
            </a:r>
          </a:p>
          <a:p>
            <a:pPr lvl="0"/>
            <a:r>
              <a:rPr lang="en-US" dirty="0"/>
              <a:t>Title</a:t>
            </a:r>
          </a:p>
          <a:p>
            <a:pPr lvl="0"/>
            <a:r>
              <a:rPr lang="en-US" dirty="0"/>
              <a:t>Microsoft Corporation</a:t>
            </a:r>
          </a:p>
        </p:txBody>
      </p:sp>
    </p:spTree>
    <p:extLst>
      <p:ext uri="{BB962C8B-B14F-4D97-AF65-F5344CB8AC3E}">
        <p14:creationId xmlns:p14="http://schemas.microsoft.com/office/powerpoint/2010/main" val="2827452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1426464"/>
            <a:ext cx="5144840" cy="1371145"/>
          </a:xfrm>
        </p:spPr>
        <p:txBody>
          <a:bodyPr anchor="b" anchorCtr="0"/>
          <a:lstStyle>
            <a:lvl1pPr>
              <a:defRPr kumimoji="0" lang="en-US" sz="495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a:t>Click to edit title style</a:t>
            </a:r>
          </a:p>
        </p:txBody>
      </p:sp>
    </p:spTree>
    <p:extLst>
      <p:ext uri="{BB962C8B-B14F-4D97-AF65-F5344CB8AC3E}">
        <p14:creationId xmlns:p14="http://schemas.microsoft.com/office/powerpoint/2010/main" val="312463191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3257550"/>
            <a:ext cx="7680340" cy="346249"/>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730044" y="2054759"/>
            <a:ext cx="7686295"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730044" y="1085850"/>
            <a:ext cx="7680340" cy="685572"/>
          </a:xfrm>
        </p:spPr>
        <p:txBody>
          <a:bodyPr wrap="square" anchor="b">
            <a:noAutofit/>
          </a:bodyPr>
          <a:lstStyle>
            <a:lvl1pPr marL="0" indent="0">
              <a:buNone/>
              <a:defRPr sz="4950" spc="-113">
                <a:solidFill>
                  <a:schemeClr val="tx1">
                    <a:alpha val="99000"/>
                  </a:schemeClr>
                </a:solidFill>
              </a:defRPr>
            </a:lvl1pPr>
          </a:lstStyle>
          <a:p>
            <a:pPr lvl="0"/>
            <a:r>
              <a:rPr lang="en-US"/>
              <a:t>Click to edit Master text styles</a:t>
            </a:r>
          </a:p>
        </p:txBody>
      </p:sp>
    </p:spTree>
    <p:extLst>
      <p:ext uri="{BB962C8B-B14F-4D97-AF65-F5344CB8AC3E}">
        <p14:creationId xmlns:p14="http://schemas.microsoft.com/office/powerpoint/2010/main" val="2157264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2253758"/>
            <a:ext cx="1800782" cy="1601660"/>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grpSp>
      <p:sp>
        <p:nvSpPr>
          <p:cNvPr id="3" name="Subtitle 2"/>
          <p:cNvSpPr>
            <a:spLocks noGrp="1"/>
          </p:cNvSpPr>
          <p:nvPr>
            <p:ph type="subTitle" idx="1" hasCustomPrompt="1"/>
          </p:nvPr>
        </p:nvSpPr>
        <p:spPr>
          <a:xfrm>
            <a:off x="2606719" y="2540846"/>
            <a:ext cx="5213438" cy="980781"/>
          </a:xfrm>
        </p:spPr>
        <p:txBody>
          <a:bodyPr vert="horz" wrap="square" lIns="182880" tIns="182880" rIns="0" bIns="0" rtlCol="0" anchor="ctr" anchorCtr="0">
            <a:spAutoFit/>
          </a:bodyPr>
          <a:lstStyle>
            <a:lvl1pPr marL="431006" indent="-428625">
              <a:buNone/>
              <a:defRPr lang="en-US" sz="3300" spc="-75" dirty="0" smtClean="0">
                <a:solidFill>
                  <a:schemeClr val="tx1">
                    <a:alpha val="99000"/>
                  </a:schemeClr>
                </a:solidFill>
                <a:latin typeface="Segoe UI Light" pitchFamily="34" charset="0"/>
              </a:defRPr>
            </a:lvl1pPr>
            <a:lvl2pPr marL="259556" indent="-257175">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a:t>Click to edit Master text styles</a:t>
            </a:r>
          </a:p>
          <a:p>
            <a:pPr marL="2381" lvl="1" indent="0">
              <a:spcBef>
                <a:spcPts val="0"/>
              </a:spcBef>
              <a:spcAft>
                <a:spcPts val="675"/>
              </a:spcAft>
              <a:buSzPct val="80000"/>
            </a:pPr>
            <a:r>
              <a:rPr lang="en-US" dirty="0"/>
              <a:t>Second level</a:t>
            </a:r>
          </a:p>
        </p:txBody>
      </p:sp>
      <p:sp>
        <p:nvSpPr>
          <p:cNvPr id="5" name="Text Placeholder 4"/>
          <p:cNvSpPr>
            <a:spLocks noGrp="1"/>
          </p:cNvSpPr>
          <p:nvPr>
            <p:ph type="body" sz="quarter" idx="11"/>
          </p:nvPr>
        </p:nvSpPr>
        <p:spPr>
          <a:xfrm>
            <a:off x="391008" y="171450"/>
            <a:ext cx="8362080" cy="560923"/>
          </a:xfrm>
        </p:spPr>
        <p:txBody>
          <a:bodyPr vert="horz" wrap="square" lIns="0" tIns="0" rIns="0" bIns="0" rtlCol="0" anchor="t">
            <a:spAutoFit/>
          </a:bodyPr>
          <a:lstStyle>
            <a:lvl1pPr marL="0" indent="0">
              <a:buNone/>
              <a:defRPr lang="en-US" sz="405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a:t>Click to edit Master text styles</a:t>
            </a:r>
          </a:p>
        </p:txBody>
      </p:sp>
    </p:spTree>
    <p:extLst>
      <p:ext uri="{BB962C8B-B14F-4D97-AF65-F5344CB8AC3E}">
        <p14:creationId xmlns:p14="http://schemas.microsoft.com/office/powerpoint/2010/main" val="25190071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artner Services Clos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Closing slide</a:t>
            </a:r>
          </a:p>
        </p:txBody>
      </p:sp>
    </p:spTree>
    <p:extLst>
      <p:ext uri="{BB962C8B-B14F-4D97-AF65-F5344CB8AC3E}">
        <p14:creationId xmlns:p14="http://schemas.microsoft.com/office/powerpoint/2010/main" val="3300131719"/>
      </p:ext>
    </p:extLst>
  </p:cSld>
  <p:clrMapOvr>
    <a:masterClrMapping/>
  </p:clrMapOvr>
  <p:transition>
    <p:fade/>
  </p:transition>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22" marR="0" indent="0" algn="l" defTabSz="685772"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44" indent="0">
              <a:buFont typeface="Wingdings" pitchFamily="2" charset="2"/>
              <a:buNone/>
              <a:tabLst/>
              <a:defRPr>
                <a:solidFill>
                  <a:schemeClr val="tx1">
                    <a:alpha val="99000"/>
                  </a:schemeClr>
                </a:solidFill>
                <a:latin typeface="+mn-lt"/>
              </a:defRPr>
            </a:lvl3pPr>
            <a:lvl4pPr marL="556022" indent="0">
              <a:buFont typeface="Wingdings" pitchFamily="2" charset="2"/>
              <a:buNone/>
              <a:defRPr>
                <a:solidFill>
                  <a:schemeClr val="tx1">
                    <a:alpha val="99000"/>
                  </a:schemeClr>
                </a:solidFill>
                <a:latin typeface="+mn-lt"/>
              </a:defRPr>
            </a:lvl4pPr>
            <a:lvl5pPr marL="685800"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142239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304774717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257774180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75" indent="-219075">
              <a:spcBef>
                <a:spcPts val="900"/>
              </a:spcBef>
              <a:buClr>
                <a:schemeClr val="tx1"/>
              </a:buClr>
              <a:buFont typeface="Wingdings" pitchFamily="2" charset="2"/>
              <a:buChar char=""/>
              <a:defRPr/>
            </a:lvl1pPr>
            <a:lvl2pPr marL="390525" indent="-171450">
              <a:defRPr sz="1500"/>
            </a:lvl2pPr>
            <a:lvl3pPr marL="514350" indent="-123825">
              <a:tabLst/>
              <a:defRPr sz="1500"/>
            </a:lvl3pPr>
            <a:lvl4pPr marL="647700" indent="-133350">
              <a:defRPr/>
            </a:lvl4pPr>
            <a:lvl5pPr marL="771525" indent="-12382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2" y="1085851"/>
            <a:ext cx="4047274" cy="1763560"/>
          </a:xfrm>
        </p:spPr>
        <p:txBody>
          <a:bodyPr>
            <a:spAutoFit/>
          </a:bodyPr>
          <a:lstStyle>
            <a:lvl1pPr marL="254794" indent="-254794">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50" indent="-257175">
              <a:defRPr lang="en-US" sz="1500" kern="1200" spc="0" baseline="0" dirty="0" smtClean="0">
                <a:solidFill>
                  <a:schemeClr val="tx1">
                    <a:alpha val="99000"/>
                  </a:schemeClr>
                </a:solidFill>
                <a:latin typeface="+mn-lt"/>
                <a:ea typeface="+mn-ea"/>
                <a:cs typeface="+mn-cs"/>
              </a:defRPr>
            </a:lvl2pPr>
            <a:lvl3pPr marL="647700" indent="-257175">
              <a:defRPr lang="en-US" sz="1500" kern="1200" spc="0" baseline="0" dirty="0" smtClean="0">
                <a:solidFill>
                  <a:schemeClr val="tx1">
                    <a:alpha val="99000"/>
                  </a:schemeClr>
                </a:solidFill>
                <a:latin typeface="+mn-lt"/>
                <a:ea typeface="+mn-ea"/>
                <a:cs typeface="+mn-cs"/>
              </a:defRPr>
            </a:lvl3pPr>
            <a:lvl4pPr marL="771525" indent="-257175">
              <a:defRPr lang="en-US" sz="1500" kern="1200" spc="0" baseline="0" dirty="0" smtClean="0">
                <a:solidFill>
                  <a:schemeClr val="tx1">
                    <a:alpha val="99000"/>
                  </a:schemeClr>
                </a:solidFill>
                <a:latin typeface="+mn-lt"/>
                <a:ea typeface="+mn-ea"/>
                <a:cs typeface="+mn-cs"/>
              </a:defRPr>
            </a:lvl4pPr>
            <a:lvl5pPr marL="904875" indent="-257175">
              <a:defRPr lang="en-US" sz="1500" kern="1200" spc="0" baseline="0" dirty="0">
                <a:solidFill>
                  <a:schemeClr val="tx1">
                    <a:alpha val="99000"/>
                  </a:schemeClr>
                </a:solidFill>
                <a:latin typeface="+mn-lt"/>
                <a:ea typeface="+mn-ea"/>
                <a:cs typeface="+mn-cs"/>
              </a:defRPr>
            </a:lvl5pPr>
          </a:lstStyle>
          <a:p>
            <a:pPr marL="219075" marR="0" lvl="0"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19075" marR="0" lvl="1"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19075" marR="0" lvl="2"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19075" marR="0" lvl="3"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19075" marR="0" lvl="4"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110661979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sz="4050"/>
            </a:lvl1pPr>
          </a:lstStyle>
          <a:p>
            <a:r>
              <a:rPr lang="en-US"/>
              <a:t>Click to edit Master title style</a:t>
            </a:r>
            <a:endParaRPr lang="en-US" dirty="0"/>
          </a:p>
        </p:txBody>
      </p:sp>
      <p:sp>
        <p:nvSpPr>
          <p:cNvPr id="3" name="Content Placeholder 2"/>
          <p:cNvSpPr>
            <a:spLocks noGrp="1"/>
          </p:cNvSpPr>
          <p:nvPr>
            <p:ph sz="half" idx="1"/>
          </p:nvPr>
        </p:nvSpPr>
        <p:spPr>
          <a:xfrm>
            <a:off x="389436" y="1085850"/>
            <a:ext cx="4115872" cy="1500411"/>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1"/>
            <a:ext cx="4115872" cy="1500411"/>
          </a:xfrm>
        </p:spPr>
        <p:txBody>
          <a:bodyPr/>
          <a:lstStyle>
            <a:lvl1pPr marL="342900" indent="-342900">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85" indent="-342900">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72" indent="-257175">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791" indent="-257175">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860" indent="-257175">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350"/>
            </a:lvl6pPr>
            <a:lvl7pPr>
              <a:defRPr sz="1350"/>
            </a:lvl7pPr>
            <a:lvl8pPr>
              <a:defRPr sz="1350"/>
            </a:lvl8pPr>
            <a:lvl9pPr>
              <a:defRPr sz="1350"/>
            </a:lvl9pPr>
          </a:lstStyle>
          <a:p>
            <a:pPr marL="255985" marR="0" lvl="0"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a:t>Click to edit Master text styles</a:t>
            </a:r>
          </a:p>
          <a:p>
            <a:pPr marL="255985" marR="0" lvl="1"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a:t>Second level</a:t>
            </a:r>
          </a:p>
          <a:p>
            <a:pPr marL="255985" marR="0" lvl="2"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a:t>Third level</a:t>
            </a:r>
          </a:p>
          <a:p>
            <a:pPr marL="255985" marR="0" lvl="3"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a:t>Fourth level</a:t>
            </a:r>
          </a:p>
          <a:p>
            <a:pPr marL="255985" marR="0" lvl="4"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a:t>Fifth level</a:t>
            </a:r>
            <a:endParaRPr lang="en-US" dirty="0"/>
          </a:p>
        </p:txBody>
      </p:sp>
    </p:spTree>
    <p:extLst>
      <p:ext uri="{BB962C8B-B14F-4D97-AF65-F5344CB8AC3E}">
        <p14:creationId xmlns:p14="http://schemas.microsoft.com/office/powerpoint/2010/main" val="143757335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sz="4050"/>
            </a:lvl1pPr>
          </a:lstStyle>
          <a:p>
            <a:r>
              <a:rPr lang="en-US"/>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a:t>Click to edit Master text styles</a:t>
            </a:r>
          </a:p>
          <a:p>
            <a:pPr marL="302419" lvl="1" indent="-302419" algn="l" defTabSz="685772" rtl="0" eaLnBrk="1" latinLnBrk="0" hangingPunct="1">
              <a:lnSpc>
                <a:spcPct val="90000"/>
              </a:lnSpc>
              <a:spcBef>
                <a:spcPct val="20000"/>
              </a:spcBef>
              <a:buSzPct val="80000"/>
            </a:pPr>
            <a:r>
              <a:rPr lang="en-US"/>
              <a:t>Second level</a:t>
            </a:r>
          </a:p>
          <a:p>
            <a:pPr marL="302419" lvl="2" indent="-302419" algn="l" defTabSz="685772" rtl="0" eaLnBrk="1" latinLnBrk="0" hangingPunct="1">
              <a:lnSpc>
                <a:spcPct val="90000"/>
              </a:lnSpc>
              <a:spcBef>
                <a:spcPct val="20000"/>
              </a:spcBef>
              <a:buSzPct val="80000"/>
            </a:pPr>
            <a:r>
              <a:rPr lang="en-US"/>
              <a:t>Third level</a:t>
            </a:r>
          </a:p>
          <a:p>
            <a:pPr marL="302419" lvl="3" indent="-302419" algn="l" defTabSz="685772" rtl="0" eaLnBrk="1" latinLnBrk="0" hangingPunct="1">
              <a:lnSpc>
                <a:spcPct val="90000"/>
              </a:lnSpc>
              <a:spcBef>
                <a:spcPct val="20000"/>
              </a:spcBef>
              <a:buSzPct val="80000"/>
            </a:pPr>
            <a:r>
              <a:rPr lang="en-US"/>
              <a:t>Fourth level</a:t>
            </a:r>
          </a:p>
          <a:p>
            <a:pPr marL="302419" lvl="4" indent="-302419" algn="l" defTabSz="685772" rtl="0" eaLnBrk="1" latinLnBrk="0" hangingPunct="1">
              <a:lnSpc>
                <a:spcPct val="90000"/>
              </a:lnSpc>
              <a:spcBef>
                <a:spcPct val="20000"/>
              </a:spcBef>
              <a:buSzPct val="80000"/>
            </a:pPr>
            <a:r>
              <a:rPr lang="en-US"/>
              <a:t>Fifth level</a:t>
            </a:r>
            <a:endParaRPr lang="en-US" dirty="0"/>
          </a:p>
        </p:txBody>
      </p:sp>
    </p:spTree>
    <p:extLst>
      <p:ext uri="{BB962C8B-B14F-4D97-AF65-F5344CB8AC3E}">
        <p14:creationId xmlns:p14="http://schemas.microsoft.com/office/powerpoint/2010/main" val="113015195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22" indent="0">
              <a:buNone/>
              <a:defRPr sz="1500"/>
            </a:lvl3pPr>
            <a:lvl4pPr marL="342900" indent="0">
              <a:buNone/>
              <a:defRPr sz="1500"/>
            </a:lvl4pPr>
            <a:lvl5pPr marL="520304" indent="0">
              <a:buNone/>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4709672" y="1085850"/>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Tree>
    <p:extLst>
      <p:ext uri="{BB962C8B-B14F-4D97-AF65-F5344CB8AC3E}">
        <p14:creationId xmlns:p14="http://schemas.microsoft.com/office/powerpoint/2010/main" val="265546740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22" indent="0">
              <a:buNone/>
              <a:defRPr sz="1500">
                <a:solidFill>
                  <a:schemeClr val="tx1">
                    <a:alpha val="99000"/>
                  </a:schemeClr>
                </a:solidFill>
              </a:defRPr>
            </a:lvl3pPr>
            <a:lvl4pPr marL="342900" indent="0">
              <a:buNone/>
              <a:defRPr sz="1500">
                <a:solidFill>
                  <a:schemeClr val="tx1">
                    <a:alpha val="99000"/>
                  </a:schemeClr>
                </a:solidFill>
              </a:defRPr>
            </a:lvl4pPr>
            <a:lvl5pPr marL="520304" indent="0">
              <a:buNone/>
              <a:defRPr sz="1500">
                <a:solidFill>
                  <a:schemeClr val="tx1">
                    <a:alpha val="99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4709672" y="1085850"/>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Tree>
    <p:extLst>
      <p:ext uri="{BB962C8B-B14F-4D97-AF65-F5344CB8AC3E}">
        <p14:creationId xmlns:p14="http://schemas.microsoft.com/office/powerpoint/2010/main" val="403626612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166997774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07853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Layout">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Tree>
    <p:extLst>
      <p:ext uri="{BB962C8B-B14F-4D97-AF65-F5344CB8AC3E}">
        <p14:creationId xmlns:p14="http://schemas.microsoft.com/office/powerpoint/2010/main" val="182371280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144000" cy="51435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388840" y="1287018"/>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637141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01116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75" indent="-25717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88"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00"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5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2995546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sz="4050"/>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7245502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7"/>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2" y="4825388"/>
            <a:ext cx="897513" cy="103584"/>
          </a:xfrm>
          <a:prstGeom prst="rect">
            <a:avLst/>
          </a:prstGeom>
        </p:spPr>
      </p:pic>
      <p:sp>
        <p:nvSpPr>
          <p:cNvPr id="5" name="Rectangle 4"/>
          <p:cNvSpPr/>
          <p:nvPr userDrawn="1"/>
        </p:nvSpPr>
        <p:spPr bwMode="auto">
          <a:xfrm>
            <a:off x="0" y="1"/>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 name="Rectangle 5"/>
          <p:cNvSpPr/>
          <p:nvPr userDrawn="1"/>
        </p:nvSpPr>
        <p:spPr bwMode="auto">
          <a:xfrm>
            <a:off x="0" y="1"/>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8" y="-6208"/>
            <a:ext cx="634666" cy="626024"/>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39" y="-6207"/>
            <a:ext cx="1249882" cy="626024"/>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6207"/>
            <a:ext cx="1249882" cy="626024"/>
          </a:xfrm>
          <a:prstGeom prst="rect">
            <a:avLst/>
          </a:prstGeom>
        </p:spPr>
      </p:pic>
    </p:spTree>
    <p:extLst>
      <p:ext uri="{BB962C8B-B14F-4D97-AF65-F5344CB8AC3E}">
        <p14:creationId xmlns:p14="http://schemas.microsoft.com/office/powerpoint/2010/main" val="348184046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6849698" y="4018548"/>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464209" y="4572372"/>
            <a:ext cx="739442" cy="571129"/>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374700" y="2230292"/>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955625" y="3499985"/>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205371" y="4683818"/>
            <a:ext cx="1467261" cy="348235"/>
          </a:xfrm>
          <a:prstGeom prst="rect">
            <a:avLst/>
          </a:prstGeom>
        </p:spPr>
      </p:pic>
      <p:pic>
        <p:nvPicPr>
          <p:cNvPr id="16" name="Picture 15"/>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974117" y="3414335"/>
            <a:ext cx="2004218" cy="827933"/>
          </a:xfrm>
          <a:prstGeom prst="rect">
            <a:avLst/>
          </a:prstGeom>
        </p:spPr>
      </p:pic>
      <p:sp>
        <p:nvSpPr>
          <p:cNvPr id="17" name="TextBox 16"/>
          <p:cNvSpPr txBox="1"/>
          <p:nvPr userDrawn="1"/>
        </p:nvSpPr>
        <p:spPr>
          <a:xfrm>
            <a:off x="1841311" y="4736966"/>
            <a:ext cx="2209573" cy="230832"/>
          </a:xfrm>
          <a:prstGeom prst="rect">
            <a:avLst/>
          </a:prstGeom>
          <a:noFill/>
        </p:spPr>
        <p:txBody>
          <a:bodyPr wrap="square" lIns="0" tIns="0" rIns="0" bIns="0" rtlCol="0">
            <a:spAutoFit/>
          </a:bodyPr>
          <a:lstStyle/>
          <a:p>
            <a:pPr algn="ctr" defTabSz="685772"/>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1" cstate="print">
            <a:extLst>
              <a:ext uri="{28A0092B-C50C-407E-A947-70E740481C1C}">
                <a14:useLocalDpi xmlns:a14="http://schemas.microsoft.com/office/drawing/2010/main" val="0"/>
              </a:ext>
            </a:extLst>
          </a:blip>
          <a:srcRect/>
          <a:stretch/>
        </p:blipFill>
        <p:spPr>
          <a:xfrm>
            <a:off x="3170419" y="3347281"/>
            <a:ext cx="835699" cy="988271"/>
          </a:xfrm>
          <a:prstGeom prst="rect">
            <a:avLst/>
          </a:prstGeom>
        </p:spPr>
      </p:pic>
      <p:pic>
        <p:nvPicPr>
          <p:cNvPr id="20" name="Picture 19"/>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8186521" y="2146711"/>
            <a:ext cx="789307" cy="904359"/>
          </a:xfrm>
          <a:prstGeom prst="rect">
            <a:avLst/>
          </a:prstGeom>
        </p:spPr>
      </p:pic>
    </p:spTree>
    <p:extLst>
      <p:ext uri="{BB962C8B-B14F-4D97-AF65-F5344CB8AC3E}">
        <p14:creationId xmlns:p14="http://schemas.microsoft.com/office/powerpoint/2010/main" val="163467262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1" y="1675586"/>
            <a:ext cx="6281777" cy="1019397"/>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389441" y="3459261"/>
            <a:ext cx="4091815" cy="858697"/>
          </a:xfrm>
        </p:spPr>
        <p:txBody>
          <a:bodyPr/>
          <a:lstStyle>
            <a:lvl1pPr marL="0" indent="0">
              <a:buFont typeface="Arial" pitchFamily="34" charset="0"/>
              <a:buNone/>
              <a:defRPr sz="1800">
                <a:solidFill>
                  <a:schemeClr val="bg1">
                    <a:alpha val="98000"/>
                  </a:schemeClr>
                </a:solidFill>
                <a:latin typeface="+mj-lt"/>
              </a:defRPr>
            </a:lvl1pPr>
            <a:lvl2pPr marL="345047" indent="0">
              <a:buFont typeface="Arial" pitchFamily="34" charset="0"/>
              <a:buNone/>
              <a:defRPr/>
            </a:lvl2pPr>
            <a:lvl3pPr marL="641311" indent="0">
              <a:buFont typeface="Arial" pitchFamily="34" charset="0"/>
              <a:buNone/>
              <a:defRPr/>
            </a:lvl3pPr>
            <a:lvl4pPr marL="943523" indent="0">
              <a:buFont typeface="Arial" pitchFamily="34" charset="0"/>
              <a:buNone/>
              <a:defRPr/>
            </a:lvl4pPr>
            <a:lvl5pPr marL="1202903"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9441" y="171450"/>
            <a:ext cx="1873858" cy="217754"/>
          </a:xfrm>
          <a:prstGeom prst="rect">
            <a:avLst/>
          </a:prstGeom>
        </p:spPr>
      </p:pic>
    </p:spTree>
    <p:extLst>
      <p:ext uri="{BB962C8B-B14F-4D97-AF65-F5344CB8AC3E}">
        <p14:creationId xmlns:p14="http://schemas.microsoft.com/office/powerpoint/2010/main" val="409345420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0923"/>
          </a:xfrm>
        </p:spPr>
        <p:txBody>
          <a:bodyPr/>
          <a:lstStyle>
            <a:lvl1pPr>
              <a:defRPr sz="4050"/>
            </a:lvl1pPr>
          </a:lstStyle>
          <a:p>
            <a:r>
              <a:rPr lang="en-US"/>
              <a:t>Click to edit Master title style</a:t>
            </a:r>
            <a:endParaRPr lang="en-US" dirty="0"/>
          </a:p>
        </p:txBody>
      </p:sp>
      <p:sp>
        <p:nvSpPr>
          <p:cNvPr id="5" name="Text Placeholder 4"/>
          <p:cNvSpPr>
            <a:spLocks noGrp="1"/>
          </p:cNvSpPr>
          <p:nvPr>
            <p:ph type="body" sz="quarter" idx="10"/>
          </p:nvPr>
        </p:nvSpPr>
        <p:spPr>
          <a:xfrm>
            <a:off x="389440" y="1085850"/>
            <a:ext cx="8363938" cy="709810"/>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523" indent="-30221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2903" indent="-2593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145" indent="-25224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89107" y="4779414"/>
            <a:ext cx="1261769" cy="146626"/>
          </a:xfrm>
          <a:prstGeom prst="rect">
            <a:avLst/>
          </a:prstGeom>
        </p:spPr>
      </p:pic>
    </p:spTree>
    <p:extLst>
      <p:ext uri="{BB962C8B-B14F-4D97-AF65-F5344CB8AC3E}">
        <p14:creationId xmlns:p14="http://schemas.microsoft.com/office/powerpoint/2010/main" val="271920929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0923"/>
          </a:xfrm>
        </p:spPr>
        <p:txBody>
          <a:bodyPr/>
          <a:lstStyle>
            <a:lvl1pPr algn="l" defTabSz="685306"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40" y="1085850"/>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380" indent="-257000">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000" indent="-257000">
              <a:spcBef>
                <a:spcPts val="0"/>
              </a:spcBef>
              <a:spcAft>
                <a:spcPts val="300"/>
              </a:spcAft>
              <a:buFont typeface="Arial" pitchFamily="34" charset="0"/>
              <a:buChar char="•"/>
              <a:defRPr/>
            </a:lvl5pPr>
            <a:lvl6pPr marL="774570" indent="-257000">
              <a:buFont typeface="Arial" pitchFamily="34" charset="0"/>
              <a:buChar char="•"/>
              <a:defRPr sz="1800">
                <a:gradFill>
                  <a:gsLst>
                    <a:gs pos="0">
                      <a:srgbClr val="595959"/>
                    </a:gs>
                    <a:gs pos="86000">
                      <a:srgbClr val="595959"/>
                    </a:gs>
                  </a:gsLst>
                  <a:lin ang="5400000" scaled="0"/>
                </a:gradFill>
              </a:defRPr>
            </a:lvl6pPr>
            <a:lvl7pPr marL="941144" indent="-168956">
              <a:defRPr>
                <a:gradFill>
                  <a:gsLst>
                    <a:gs pos="0">
                      <a:srgbClr val="595959"/>
                    </a:gs>
                    <a:gs pos="86000">
                      <a:srgbClr val="595959"/>
                    </a:gs>
                  </a:gsLst>
                  <a:lin ang="5400000" scaled="0"/>
                </a:gradFill>
              </a:defRPr>
            </a:lvl7pPr>
            <a:lvl8pPr marL="1114856" indent="-173713">
              <a:defRPr>
                <a:gradFill>
                  <a:gsLst>
                    <a:gs pos="0">
                      <a:srgbClr val="595959"/>
                    </a:gs>
                    <a:gs pos="86000">
                      <a:srgbClr val="595959"/>
                    </a:gs>
                  </a:gsLst>
                  <a:lin ang="5400000" scaled="0"/>
                </a:gradFill>
              </a:defRPr>
            </a:lvl8pPr>
          </a:lstStyle>
          <a:p>
            <a:pPr marL="259377" lvl="0" indent="-259377" algn="l" defTabSz="685306" rtl="0" eaLnBrk="1" latinLnBrk="0" hangingPunct="1">
              <a:lnSpc>
                <a:spcPct val="90000"/>
              </a:lnSpc>
              <a:spcBef>
                <a:spcPct val="20000"/>
              </a:spcBef>
              <a:buSzPct val="90000"/>
              <a:buFont typeface="Arial" pitchFamily="34" charset="0"/>
              <a:buChar char="•"/>
            </a:pPr>
            <a:r>
              <a:rPr lang="en-US"/>
              <a:t>Click to edit Master text styles</a:t>
            </a:r>
          </a:p>
          <a:p>
            <a:pPr marL="259377" lvl="1" indent="-259377" algn="l" defTabSz="685306" rtl="0" eaLnBrk="1" latinLnBrk="0" hangingPunct="1">
              <a:lnSpc>
                <a:spcPct val="90000"/>
              </a:lnSpc>
              <a:spcBef>
                <a:spcPct val="20000"/>
              </a:spcBef>
              <a:buSzPct val="90000"/>
              <a:buFont typeface="Arial" pitchFamily="34" charset="0"/>
              <a:buChar char="•"/>
            </a:pPr>
            <a:r>
              <a:rPr lang="en-US"/>
              <a:t>Second level</a:t>
            </a:r>
          </a:p>
          <a:p>
            <a:pPr marL="259377" lvl="2" indent="-259377" algn="l" defTabSz="685306" rtl="0" eaLnBrk="1" latinLnBrk="0" hangingPunct="1">
              <a:lnSpc>
                <a:spcPct val="90000"/>
              </a:lnSpc>
              <a:spcBef>
                <a:spcPct val="20000"/>
              </a:spcBef>
              <a:buSzPct val="90000"/>
              <a:buFont typeface="Arial" pitchFamily="34" charset="0"/>
              <a:buChar char="•"/>
            </a:pPr>
            <a:r>
              <a:rPr lang="en-US"/>
              <a:t>Third level</a:t>
            </a:r>
          </a:p>
          <a:p>
            <a:pPr marL="259377" lvl="3" indent="-259377" algn="l" defTabSz="685306" rtl="0" eaLnBrk="1" latinLnBrk="0" hangingPunct="1">
              <a:lnSpc>
                <a:spcPct val="90000"/>
              </a:lnSpc>
              <a:spcBef>
                <a:spcPct val="20000"/>
              </a:spcBef>
              <a:buSzPct val="90000"/>
              <a:buFont typeface="Arial" pitchFamily="34" charset="0"/>
              <a:buChar char="•"/>
            </a:pPr>
            <a:r>
              <a:rPr lang="en-US"/>
              <a:t>Fourth level</a:t>
            </a:r>
          </a:p>
          <a:p>
            <a:pPr marL="259377" lvl="4" indent="-259377" algn="l" defTabSz="685306"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89107" y="4779414"/>
            <a:ext cx="1261769" cy="146626"/>
          </a:xfrm>
          <a:prstGeom prst="rect">
            <a:avLst/>
          </a:prstGeom>
        </p:spPr>
      </p:pic>
    </p:spTree>
    <p:extLst>
      <p:ext uri="{BB962C8B-B14F-4D97-AF65-F5344CB8AC3E}">
        <p14:creationId xmlns:p14="http://schemas.microsoft.com/office/powerpoint/2010/main" val="354463209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0923"/>
          </a:xfrm>
        </p:spPr>
        <p:txBody>
          <a:bodyPr/>
          <a:lstStyle>
            <a:lvl1pPr>
              <a:defRPr sz="4050"/>
            </a:lvl1pPr>
          </a:lstStyle>
          <a:p>
            <a:r>
              <a:rPr lang="en-US"/>
              <a:t>Click to edit Master title style</a:t>
            </a:r>
            <a:endParaRPr lang="en-US" dirty="0"/>
          </a:p>
        </p:txBody>
      </p:sp>
      <p:sp>
        <p:nvSpPr>
          <p:cNvPr id="3" name="Content Placeholder 2"/>
          <p:cNvSpPr>
            <a:spLocks noGrp="1"/>
          </p:cNvSpPr>
          <p:nvPr>
            <p:ph sz="half" idx="1"/>
          </p:nvPr>
        </p:nvSpPr>
        <p:spPr>
          <a:xfrm>
            <a:off x="389437" y="1085850"/>
            <a:ext cx="4115872" cy="1832810"/>
          </a:xfrm>
        </p:spPr>
        <p:txBody>
          <a:bodyPr/>
          <a:lstStyle>
            <a:lvl1pPr marL="255810" indent="-255810">
              <a:lnSpc>
                <a:spcPct val="90000"/>
              </a:lnSpc>
              <a:buSzPct val="80000"/>
              <a:buFont typeface="Arial" pitchFamily="34" charset="0"/>
              <a:buChar char="•"/>
              <a:defRPr sz="2400"/>
            </a:lvl1pPr>
            <a:lvl2pPr marL="469978" indent="-214167">
              <a:lnSpc>
                <a:spcPct val="90000"/>
              </a:lnSpc>
              <a:buSzPct val="80000"/>
              <a:buFont typeface="Arial" pitchFamily="34" charset="0"/>
              <a:buChar char="•"/>
              <a:defRPr sz="2100"/>
            </a:lvl2pPr>
            <a:lvl3pPr marL="685333" indent="-215357">
              <a:lnSpc>
                <a:spcPct val="90000"/>
              </a:lnSpc>
              <a:buSzPct val="80000"/>
              <a:buFont typeface="Arial" pitchFamily="34" charset="0"/>
              <a:buChar char="•"/>
              <a:defRPr sz="1800"/>
            </a:lvl3pPr>
            <a:lvl4pPr marL="1283812" indent="-168956">
              <a:lnSpc>
                <a:spcPct val="90000"/>
              </a:lnSpc>
              <a:buSzPct val="80000"/>
              <a:buFont typeface="Arial" pitchFamily="34" charset="0"/>
              <a:buChar char="•"/>
              <a:defRPr sz="1500"/>
            </a:lvl4pPr>
            <a:lvl5pPr marL="1457525" indent="-173713">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1"/>
            <a:ext cx="4115872" cy="1832809"/>
          </a:xfrm>
        </p:spPr>
        <p:txBody>
          <a:bodyPr/>
          <a:lstStyle>
            <a:lvl1pPr marL="342666" indent="-34266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478" indent="-34266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6977" indent="-257000">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1858" indent="-257000">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0811" indent="-257000">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810" lvl="0" indent="-255810" algn="l" defTabSz="685306" rtl="0" eaLnBrk="1" latinLnBrk="0" hangingPunct="1">
              <a:lnSpc>
                <a:spcPct val="90000"/>
              </a:lnSpc>
              <a:spcBef>
                <a:spcPct val="20000"/>
              </a:spcBef>
              <a:buSzPct val="80000"/>
              <a:buFont typeface="Arial" pitchFamily="34" charset="0"/>
              <a:buChar char="•"/>
            </a:pPr>
            <a:r>
              <a:rPr lang="en-US"/>
              <a:t>Click to edit Master text styles</a:t>
            </a:r>
          </a:p>
          <a:p>
            <a:pPr marL="255810" lvl="1" indent="-255810" algn="l" defTabSz="685306" rtl="0" eaLnBrk="1" latinLnBrk="0" hangingPunct="1">
              <a:lnSpc>
                <a:spcPct val="90000"/>
              </a:lnSpc>
              <a:spcBef>
                <a:spcPct val="20000"/>
              </a:spcBef>
              <a:buSzPct val="80000"/>
              <a:buFont typeface="Arial" pitchFamily="34" charset="0"/>
              <a:buChar char="•"/>
            </a:pPr>
            <a:r>
              <a:rPr lang="en-US"/>
              <a:t>Second level</a:t>
            </a:r>
          </a:p>
          <a:p>
            <a:pPr marL="255810" lvl="2" indent="-255810" algn="l" defTabSz="685306" rtl="0" eaLnBrk="1" latinLnBrk="0" hangingPunct="1">
              <a:lnSpc>
                <a:spcPct val="90000"/>
              </a:lnSpc>
              <a:spcBef>
                <a:spcPct val="20000"/>
              </a:spcBef>
              <a:buSzPct val="80000"/>
              <a:buFont typeface="Arial" pitchFamily="34" charset="0"/>
              <a:buChar char="•"/>
            </a:pPr>
            <a:r>
              <a:rPr lang="en-US"/>
              <a:t>Third level</a:t>
            </a:r>
          </a:p>
          <a:p>
            <a:pPr marL="255810" lvl="3" indent="-255810" algn="l" defTabSz="685306" rtl="0" eaLnBrk="1" latinLnBrk="0" hangingPunct="1">
              <a:lnSpc>
                <a:spcPct val="90000"/>
              </a:lnSpc>
              <a:spcBef>
                <a:spcPct val="20000"/>
              </a:spcBef>
              <a:buSzPct val="80000"/>
              <a:buFont typeface="Arial" pitchFamily="34" charset="0"/>
              <a:buChar char="•"/>
            </a:pPr>
            <a:r>
              <a:rPr lang="en-US"/>
              <a:t>Fourth level</a:t>
            </a:r>
          </a:p>
          <a:p>
            <a:pPr marL="255810" lvl="4" indent="-255810" algn="l" defTabSz="685306"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89107" y="4779414"/>
            <a:ext cx="1261769" cy="146626"/>
          </a:xfrm>
          <a:prstGeom prst="rect">
            <a:avLst/>
          </a:prstGeom>
        </p:spPr>
      </p:pic>
    </p:spTree>
    <p:extLst>
      <p:ext uri="{BB962C8B-B14F-4D97-AF65-F5344CB8AC3E}">
        <p14:creationId xmlns:p14="http://schemas.microsoft.com/office/powerpoint/2010/main" val="406443661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Transition">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l"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algn="l"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marL="173038" indent="0" algn="l" defTabSz="914099" fontAlgn="base">
              <a:spcBef>
                <a:spcPct val="0"/>
              </a:spcBef>
              <a:spcAft>
                <a:spcPct val="0"/>
              </a:spcAft>
            </a:pPr>
            <a:r>
              <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DEMO</a:t>
            </a:r>
          </a:p>
          <a:p>
            <a:pPr marL="173038" indent="0" algn="l"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173038" indent="0" algn="l"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173038" indent="0" algn="l" defTabSz="914099" fontAlgn="base">
              <a:spcBef>
                <a:spcPct val="0"/>
              </a:spcBef>
              <a:spcAft>
                <a:spcPct val="0"/>
              </a:spcAft>
            </a:pPr>
            <a:r>
              <a:rPr lang="en-US" sz="28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Your demo will begin shortly…</a:t>
            </a: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7154190" y="1751396"/>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Tree>
    <p:extLst>
      <p:ext uri="{BB962C8B-B14F-4D97-AF65-F5344CB8AC3E}">
        <p14:creationId xmlns:p14="http://schemas.microsoft.com/office/powerpoint/2010/main" val="76547837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0923"/>
          </a:xfrm>
        </p:spPr>
        <p:txBody>
          <a:bodyPr/>
          <a:lstStyle>
            <a:lvl1pPr>
              <a:defRPr sz="4050"/>
            </a:lvl1pPr>
          </a:lstStyle>
          <a:p>
            <a:r>
              <a:rPr lang="en-US"/>
              <a:t>Click to edit Master title style</a:t>
            </a:r>
            <a:endParaRPr lang="en-US" dirty="0"/>
          </a:p>
        </p:txBody>
      </p:sp>
      <p:sp>
        <p:nvSpPr>
          <p:cNvPr id="3" name="Text Placeholder 2"/>
          <p:cNvSpPr>
            <a:spLocks noGrp="1"/>
          </p:cNvSpPr>
          <p:nvPr>
            <p:ph type="body" idx="1"/>
          </p:nvPr>
        </p:nvSpPr>
        <p:spPr>
          <a:xfrm>
            <a:off x="389437" y="1085850"/>
            <a:ext cx="4115872" cy="332399"/>
          </a:xfrm>
        </p:spPr>
        <p:txBody>
          <a:bodyPr anchor="b"/>
          <a:lstStyle>
            <a:lvl1pPr marL="0" indent="0">
              <a:lnSpc>
                <a:spcPct val="90000"/>
              </a:lnSpc>
              <a:spcBef>
                <a:spcPts val="0"/>
              </a:spcBef>
              <a:buNone/>
              <a:defRPr sz="2400" b="0">
                <a:latin typeface="Segoe UI Light" pitchFamily="34" charset="0"/>
              </a:defRPr>
            </a:lvl1pPr>
            <a:lvl2pPr marL="342653" indent="0">
              <a:buNone/>
              <a:defRPr sz="1500" b="1"/>
            </a:lvl2pPr>
            <a:lvl3pPr marL="685306" indent="0">
              <a:buNone/>
              <a:defRPr sz="1350" b="1"/>
            </a:lvl3pPr>
            <a:lvl4pPr marL="1027960" indent="0">
              <a:buNone/>
              <a:defRPr sz="1200" b="1"/>
            </a:lvl4pPr>
            <a:lvl5pPr marL="1370613" indent="0">
              <a:buNone/>
              <a:defRPr sz="1200" b="1"/>
            </a:lvl5pPr>
            <a:lvl6pPr marL="1713266" indent="0">
              <a:buNone/>
              <a:defRPr sz="1200" b="1"/>
            </a:lvl6pPr>
            <a:lvl7pPr marL="2055918" indent="0">
              <a:buNone/>
              <a:defRPr sz="1200" b="1"/>
            </a:lvl7pPr>
            <a:lvl8pPr marL="2398571" indent="0">
              <a:buNone/>
              <a:defRPr sz="1200" b="1"/>
            </a:lvl8pPr>
            <a:lvl9pPr marL="2741224"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700097"/>
            <a:ext cx="4114800" cy="1458861"/>
          </a:xfrm>
        </p:spPr>
        <p:txBody>
          <a:bodyPr/>
          <a:lstStyle>
            <a:lvl1pPr marL="302216" indent="-302216">
              <a:buSzPct val="80000"/>
              <a:buFont typeface="Arial" pitchFamily="34" charset="0"/>
              <a:buChar char="•"/>
              <a:defRPr sz="2100"/>
            </a:lvl1pPr>
            <a:lvl2pPr marL="558024" indent="-241532">
              <a:buSzPct val="80000"/>
              <a:buFont typeface="Arial" pitchFamily="34" charset="0"/>
              <a:buChar char="•"/>
              <a:defRPr sz="2100"/>
            </a:lvl2pPr>
            <a:lvl3pPr marL="769812" indent="-211787" defTabSz="772190">
              <a:buSzPct val="80000"/>
              <a:buFont typeface="Arial" pitchFamily="34" charset="0"/>
              <a:buChar char="•"/>
              <a:defRPr sz="1800"/>
            </a:lvl3pPr>
            <a:lvl4pPr marL="987548" indent="-215357">
              <a:buSzPct val="80000"/>
              <a:buFont typeface="Arial" pitchFamily="34" charset="0"/>
              <a:buChar char="•"/>
              <a:defRPr sz="1500"/>
            </a:lvl4pPr>
            <a:lvl5pPr marL="1155311" indent="-167765">
              <a:buSzPct val="80000"/>
              <a:buFont typeface="Arial" pitchFamily="34" charset="0"/>
              <a:buChar char="•"/>
              <a:defRPr sz="15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653" indent="0">
              <a:buNone/>
              <a:defRPr sz="1500" b="1"/>
            </a:lvl2pPr>
            <a:lvl3pPr marL="685306" indent="0">
              <a:buNone/>
              <a:defRPr sz="1350" b="1"/>
            </a:lvl3pPr>
            <a:lvl4pPr marL="1027960" indent="0">
              <a:buNone/>
              <a:defRPr sz="1200" b="1"/>
            </a:lvl4pPr>
            <a:lvl5pPr marL="1370613" indent="0">
              <a:buNone/>
              <a:defRPr sz="1200" b="1"/>
            </a:lvl5pPr>
            <a:lvl6pPr marL="1713266" indent="0">
              <a:buNone/>
              <a:defRPr sz="1200" b="1"/>
            </a:lvl6pPr>
            <a:lvl7pPr marL="2055918" indent="0">
              <a:buNone/>
              <a:defRPr sz="1200" b="1"/>
            </a:lvl7pPr>
            <a:lvl8pPr marL="2398571" indent="0">
              <a:buNone/>
              <a:defRPr sz="1200" b="1"/>
            </a:lvl8pPr>
            <a:lvl9pPr marL="274122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089" indent="-222089">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666" indent="-34266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491" indent="-257000">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191" indent="-257000">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024" indent="-257000">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191" indent="-257000">
              <a:defRPr sz="1200"/>
            </a:lvl6pPr>
            <a:lvl7pPr marL="1201712" indent="-214167">
              <a:defRPr sz="1200"/>
            </a:lvl7pPr>
            <a:lvl8pPr>
              <a:defRPr sz="1200"/>
            </a:lvl8pPr>
            <a:lvl9pPr>
              <a:defRPr sz="1200"/>
            </a:lvl9pPr>
          </a:lstStyle>
          <a:p>
            <a:pPr marL="302216" lvl="0" indent="-302216" algn="l" defTabSz="685306" rtl="0" eaLnBrk="1" latinLnBrk="0" hangingPunct="1">
              <a:lnSpc>
                <a:spcPct val="90000"/>
              </a:lnSpc>
              <a:spcBef>
                <a:spcPct val="20000"/>
              </a:spcBef>
              <a:buSzPct val="80000"/>
            </a:pPr>
            <a:r>
              <a:rPr lang="en-US"/>
              <a:t>Click to edit Master text styles</a:t>
            </a:r>
          </a:p>
          <a:p>
            <a:pPr marL="302216" lvl="1" indent="-302216" algn="l" defTabSz="685306" rtl="0" eaLnBrk="1" latinLnBrk="0" hangingPunct="1">
              <a:lnSpc>
                <a:spcPct val="90000"/>
              </a:lnSpc>
              <a:spcBef>
                <a:spcPct val="20000"/>
              </a:spcBef>
              <a:buSzPct val="80000"/>
            </a:pPr>
            <a:r>
              <a:rPr lang="en-US"/>
              <a:t>Second level</a:t>
            </a:r>
          </a:p>
          <a:p>
            <a:pPr marL="302216" lvl="2" indent="-302216" algn="l" defTabSz="685306" rtl="0" eaLnBrk="1" latinLnBrk="0" hangingPunct="1">
              <a:lnSpc>
                <a:spcPct val="90000"/>
              </a:lnSpc>
              <a:spcBef>
                <a:spcPct val="20000"/>
              </a:spcBef>
              <a:buSzPct val="80000"/>
            </a:pPr>
            <a:r>
              <a:rPr lang="en-US"/>
              <a:t>Third level</a:t>
            </a:r>
          </a:p>
          <a:p>
            <a:pPr marL="302216" lvl="3" indent="-302216" algn="l" defTabSz="685306" rtl="0" eaLnBrk="1" latinLnBrk="0" hangingPunct="1">
              <a:lnSpc>
                <a:spcPct val="90000"/>
              </a:lnSpc>
              <a:spcBef>
                <a:spcPct val="20000"/>
              </a:spcBef>
              <a:buSzPct val="80000"/>
            </a:pPr>
            <a:r>
              <a:rPr lang="en-US"/>
              <a:t>Fourth level</a:t>
            </a:r>
          </a:p>
          <a:p>
            <a:pPr marL="302216" lvl="4" indent="-302216" algn="l" defTabSz="685306"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89107" y="4779414"/>
            <a:ext cx="1261769" cy="146626"/>
          </a:xfrm>
          <a:prstGeom prst="rect">
            <a:avLst/>
          </a:prstGeom>
        </p:spPr>
      </p:pic>
    </p:spTree>
    <p:extLst>
      <p:ext uri="{BB962C8B-B14F-4D97-AF65-F5344CB8AC3E}">
        <p14:creationId xmlns:p14="http://schemas.microsoft.com/office/powerpoint/2010/main" val="15320067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0923"/>
          </a:xfrm>
        </p:spPr>
        <p:txBody>
          <a:bodyPr/>
          <a:lstStyle>
            <a:lvl1pPr>
              <a:defRPr sz="4050"/>
            </a:lvl1pPr>
          </a:lstStyle>
          <a:p>
            <a:r>
              <a:rPr lang="en-US" dirty="0"/>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89107" y="4779414"/>
            <a:ext cx="1261769" cy="146626"/>
          </a:xfrm>
          <a:prstGeom prst="rect">
            <a:avLst/>
          </a:prstGeom>
        </p:spPr>
      </p:pic>
    </p:spTree>
    <p:extLst>
      <p:ext uri="{BB962C8B-B14F-4D97-AF65-F5344CB8AC3E}">
        <p14:creationId xmlns:p14="http://schemas.microsoft.com/office/powerpoint/2010/main" val="206805291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89107" y="4779414"/>
            <a:ext cx="1261769" cy="146626"/>
          </a:xfrm>
          <a:prstGeom prst="rect">
            <a:avLst/>
          </a:prstGeom>
        </p:spPr>
      </p:pic>
    </p:spTree>
    <p:extLst>
      <p:ext uri="{BB962C8B-B14F-4D97-AF65-F5344CB8AC3E}">
        <p14:creationId xmlns:p14="http://schemas.microsoft.com/office/powerpoint/2010/main" val="376157196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08" tIns="34255" rIns="68508" bIns="34255" numCol="1" spcCol="0" rtlCol="0" anchor="ctr" anchorCtr="0" compatLnSpc="1">
            <a:prstTxWarp prst="textNoShape">
              <a:avLst/>
            </a:prstTxWarp>
          </a:bodyPr>
          <a:lstStyle/>
          <a:p>
            <a:pPr algn="ctr" defTabSz="6848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306"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1"/>
          </p:nvPr>
        </p:nvSpPr>
        <p:spPr>
          <a:xfrm>
            <a:off x="2606032" y="2538621"/>
            <a:ext cx="5210341" cy="980660"/>
          </a:xfrm>
        </p:spPr>
        <p:txBody>
          <a:bodyPr lIns="182760" tIns="182760" anchor="ctr" anchorCtr="0"/>
          <a:lstStyle>
            <a:lvl1pPr marL="430714" indent="-428333">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306" rtl="0" eaLnBrk="1" latinLnBrk="0" hangingPunct="1">
              <a:lnSpc>
                <a:spcPct val="90000"/>
              </a:lnSpc>
              <a:spcBef>
                <a:spcPts val="0"/>
              </a:spcBef>
              <a:spcAft>
                <a:spcPts val="675"/>
              </a:spcAft>
              <a:buSzPct val="80000"/>
            </a:pPr>
            <a:r>
              <a:rPr lang="en-US" dirty="0"/>
              <a:t>Click to edit Master text styles</a:t>
            </a:r>
          </a:p>
          <a:p>
            <a:pPr marL="2381" lvl="1" indent="0" algn="l" defTabSz="685306" rtl="0" eaLnBrk="1" latinLnBrk="0" hangingPunct="1">
              <a:lnSpc>
                <a:spcPct val="90000"/>
              </a:lnSpc>
              <a:spcBef>
                <a:spcPts val="0"/>
              </a:spcBef>
              <a:buSzPct val="80000"/>
              <a:buFont typeface="Arial" pitchFamily="34" charset="0"/>
              <a:buNone/>
            </a:pPr>
            <a:r>
              <a:rPr lang="en-US" dirty="0"/>
              <a:t>Second level</a:t>
            </a:r>
          </a:p>
        </p:txBody>
      </p:sp>
      <p:sp>
        <p:nvSpPr>
          <p:cNvPr id="18" name="Freeform 105"/>
          <p:cNvSpPr>
            <a:spLocks/>
          </p:cNvSpPr>
          <p:nvPr userDrawn="1"/>
        </p:nvSpPr>
        <p:spPr bwMode="black">
          <a:xfrm>
            <a:off x="900365"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84" tIns="30842" rIns="61684" bIns="30842" numCol="1" anchor="t" anchorCtr="0" compatLnSpc="1">
            <a:prstTxWarp prst="textNoShape">
              <a:avLst/>
            </a:prstTxWarp>
          </a:bodyPr>
          <a:lstStyle/>
          <a:p>
            <a:pPr defTabSz="913619"/>
            <a:endParaRPr lang="en-US" sz="1200">
              <a:solidFill>
                <a:srgbClr val="292929"/>
              </a:solidFill>
            </a:endParaRPr>
          </a:p>
        </p:txBody>
      </p:sp>
    </p:spTree>
    <p:extLst>
      <p:ext uri="{BB962C8B-B14F-4D97-AF65-F5344CB8AC3E}">
        <p14:creationId xmlns:p14="http://schemas.microsoft.com/office/powerpoint/2010/main" val="313858530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7" y="4222855"/>
            <a:ext cx="3154788" cy="346249"/>
          </a:xfrm>
        </p:spPr>
        <p:txBody>
          <a:bodyPr>
            <a:noAutofit/>
          </a:bodyPr>
          <a:lstStyle>
            <a:lvl1pPr marL="0" indent="0" algn="l" defTabSz="68530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53" indent="0" algn="ctr">
              <a:buNone/>
              <a:defRPr>
                <a:solidFill>
                  <a:schemeClr val="tx1">
                    <a:tint val="75000"/>
                  </a:schemeClr>
                </a:solidFill>
              </a:defRPr>
            </a:lvl2pPr>
            <a:lvl3pPr marL="685306" indent="0" algn="ctr">
              <a:buNone/>
              <a:defRPr>
                <a:solidFill>
                  <a:schemeClr val="tx1">
                    <a:tint val="75000"/>
                  </a:schemeClr>
                </a:solidFill>
              </a:defRPr>
            </a:lvl3pPr>
            <a:lvl4pPr marL="1027960" indent="0" algn="ctr">
              <a:buNone/>
              <a:defRPr>
                <a:solidFill>
                  <a:schemeClr val="tx1">
                    <a:tint val="75000"/>
                  </a:schemeClr>
                </a:solidFill>
              </a:defRPr>
            </a:lvl4pPr>
            <a:lvl5pPr marL="1370613" indent="0" algn="ctr">
              <a:buNone/>
              <a:defRPr>
                <a:solidFill>
                  <a:schemeClr val="tx1">
                    <a:tint val="75000"/>
                  </a:schemeClr>
                </a:solidFill>
              </a:defRPr>
            </a:lvl5pPr>
            <a:lvl6pPr marL="1713266" indent="0" algn="ctr">
              <a:buNone/>
              <a:defRPr>
                <a:solidFill>
                  <a:schemeClr val="tx1">
                    <a:tint val="75000"/>
                  </a:schemeClr>
                </a:solidFill>
              </a:defRPr>
            </a:lvl6pPr>
            <a:lvl7pPr marL="2055918" indent="0" algn="ctr">
              <a:buNone/>
              <a:defRPr>
                <a:solidFill>
                  <a:schemeClr val="tx1">
                    <a:tint val="75000"/>
                  </a:schemeClr>
                </a:solidFill>
              </a:defRPr>
            </a:lvl7pPr>
            <a:lvl8pPr marL="2398571" indent="0" algn="ctr">
              <a:buNone/>
              <a:defRPr>
                <a:solidFill>
                  <a:schemeClr val="tx1">
                    <a:tint val="75000"/>
                  </a:schemeClr>
                </a:solidFill>
              </a:defRPr>
            </a:lvl8pPr>
            <a:lvl9pPr marL="274122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5786545" y="1602035"/>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619"/>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619"/>
              <a:endParaRPr lang="en-US" sz="1800">
                <a:solidFill>
                  <a:srgbClr val="292929"/>
                </a:solidFill>
              </a:endParaRPr>
            </a:p>
          </p:txBody>
        </p:sp>
      </p:grpSp>
    </p:spTree>
    <p:extLst>
      <p:ext uri="{BB962C8B-B14F-4D97-AF65-F5344CB8AC3E}">
        <p14:creationId xmlns:p14="http://schemas.microsoft.com/office/powerpoint/2010/main" val="367383878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7" y="4222855"/>
            <a:ext cx="3154788" cy="346249"/>
          </a:xfrm>
        </p:spPr>
        <p:txBody>
          <a:bodyPr>
            <a:noAutofit/>
          </a:bodyPr>
          <a:lstStyle>
            <a:lvl1pPr marL="0" indent="0" algn="l" defTabSz="68530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53" indent="0" algn="ctr">
              <a:buNone/>
              <a:defRPr>
                <a:solidFill>
                  <a:schemeClr val="tx1">
                    <a:tint val="75000"/>
                  </a:schemeClr>
                </a:solidFill>
              </a:defRPr>
            </a:lvl2pPr>
            <a:lvl3pPr marL="685306" indent="0" algn="ctr">
              <a:buNone/>
              <a:defRPr>
                <a:solidFill>
                  <a:schemeClr val="tx1">
                    <a:tint val="75000"/>
                  </a:schemeClr>
                </a:solidFill>
              </a:defRPr>
            </a:lvl3pPr>
            <a:lvl4pPr marL="1027960" indent="0" algn="ctr">
              <a:buNone/>
              <a:defRPr>
                <a:solidFill>
                  <a:schemeClr val="tx1">
                    <a:tint val="75000"/>
                  </a:schemeClr>
                </a:solidFill>
              </a:defRPr>
            </a:lvl4pPr>
            <a:lvl5pPr marL="1370613" indent="0" algn="ctr">
              <a:buNone/>
              <a:defRPr>
                <a:solidFill>
                  <a:schemeClr val="tx1">
                    <a:tint val="75000"/>
                  </a:schemeClr>
                </a:solidFill>
              </a:defRPr>
            </a:lvl5pPr>
            <a:lvl6pPr marL="1713266" indent="0" algn="ctr">
              <a:buNone/>
              <a:defRPr>
                <a:solidFill>
                  <a:schemeClr val="tx1">
                    <a:tint val="75000"/>
                  </a:schemeClr>
                </a:solidFill>
              </a:defRPr>
            </a:lvl6pPr>
            <a:lvl7pPr marL="2055918" indent="0" algn="ctr">
              <a:buNone/>
              <a:defRPr>
                <a:solidFill>
                  <a:schemeClr val="tx1">
                    <a:tint val="75000"/>
                  </a:schemeClr>
                </a:solidFill>
              </a:defRPr>
            </a:lvl7pPr>
            <a:lvl8pPr marL="2398571" indent="0" algn="ctr">
              <a:buNone/>
              <a:defRPr>
                <a:solidFill>
                  <a:schemeClr val="tx1">
                    <a:tint val="75000"/>
                  </a:schemeClr>
                </a:solidFill>
              </a:defRPr>
            </a:lvl8pPr>
            <a:lvl9pPr marL="274122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6220586"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4" tIns="34268" rIns="68534" bIns="34268" numCol="1" anchor="t" anchorCtr="0" compatLnSpc="1">
            <a:prstTxWarp prst="textNoShape">
              <a:avLst/>
            </a:prstTxWarp>
          </a:bodyPr>
          <a:lstStyle/>
          <a:p>
            <a:pPr defTabSz="913619"/>
            <a:endParaRPr lang="en-US" sz="1800">
              <a:solidFill>
                <a:srgbClr val="292929"/>
              </a:solidFill>
            </a:endParaRPr>
          </a:p>
        </p:txBody>
      </p:sp>
    </p:spTree>
    <p:extLst>
      <p:ext uri="{BB962C8B-B14F-4D97-AF65-F5344CB8AC3E}">
        <p14:creationId xmlns:p14="http://schemas.microsoft.com/office/powerpoint/2010/main" val="93329605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7" y="4222855"/>
            <a:ext cx="3154788" cy="346249"/>
          </a:xfrm>
        </p:spPr>
        <p:txBody>
          <a:bodyPr>
            <a:noAutofit/>
          </a:bodyPr>
          <a:lstStyle>
            <a:lvl1pPr marL="0" indent="0" algn="l" defTabSz="68530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53" indent="0" algn="ctr">
              <a:buNone/>
              <a:defRPr>
                <a:solidFill>
                  <a:schemeClr val="tx1">
                    <a:tint val="75000"/>
                  </a:schemeClr>
                </a:solidFill>
              </a:defRPr>
            </a:lvl2pPr>
            <a:lvl3pPr marL="685306" indent="0" algn="ctr">
              <a:buNone/>
              <a:defRPr>
                <a:solidFill>
                  <a:schemeClr val="tx1">
                    <a:tint val="75000"/>
                  </a:schemeClr>
                </a:solidFill>
              </a:defRPr>
            </a:lvl3pPr>
            <a:lvl4pPr marL="1027960" indent="0" algn="ctr">
              <a:buNone/>
              <a:defRPr>
                <a:solidFill>
                  <a:schemeClr val="tx1">
                    <a:tint val="75000"/>
                  </a:schemeClr>
                </a:solidFill>
              </a:defRPr>
            </a:lvl4pPr>
            <a:lvl5pPr marL="1370613" indent="0" algn="ctr">
              <a:buNone/>
              <a:defRPr>
                <a:solidFill>
                  <a:schemeClr val="tx1">
                    <a:tint val="75000"/>
                  </a:schemeClr>
                </a:solidFill>
              </a:defRPr>
            </a:lvl5pPr>
            <a:lvl6pPr marL="1713266" indent="0" algn="ctr">
              <a:buNone/>
              <a:defRPr>
                <a:solidFill>
                  <a:schemeClr val="tx1">
                    <a:tint val="75000"/>
                  </a:schemeClr>
                </a:solidFill>
              </a:defRPr>
            </a:lvl6pPr>
            <a:lvl7pPr marL="2055918" indent="0" algn="ctr">
              <a:buNone/>
              <a:defRPr>
                <a:solidFill>
                  <a:schemeClr val="tx1">
                    <a:tint val="75000"/>
                  </a:schemeClr>
                </a:solidFill>
              </a:defRPr>
            </a:lvl7pPr>
            <a:lvl8pPr marL="2398571" indent="0" algn="ctr">
              <a:buNone/>
              <a:defRPr>
                <a:solidFill>
                  <a:schemeClr val="tx1">
                    <a:tint val="75000"/>
                  </a:schemeClr>
                </a:solidFill>
              </a:defRPr>
            </a:lvl8pPr>
            <a:lvl9pPr marL="274122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5929973" y="1682198"/>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619"/>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619"/>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619"/>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619"/>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619"/>
              <a:endParaRPr lang="en-US" sz="1200">
                <a:solidFill>
                  <a:srgbClr val="292929"/>
                </a:solidFill>
              </a:endParaRPr>
            </a:p>
          </p:txBody>
        </p:sp>
      </p:grpSp>
    </p:spTree>
    <p:extLst>
      <p:ext uri="{BB962C8B-B14F-4D97-AF65-F5344CB8AC3E}">
        <p14:creationId xmlns:p14="http://schemas.microsoft.com/office/powerpoint/2010/main" val="62147473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7" y="4222855"/>
            <a:ext cx="3154788" cy="346249"/>
          </a:xfrm>
        </p:spPr>
        <p:txBody>
          <a:bodyPr>
            <a:noAutofit/>
          </a:bodyPr>
          <a:lstStyle>
            <a:lvl1pPr marL="0" indent="0" algn="l" defTabSz="68530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53" indent="0" algn="ctr">
              <a:buNone/>
              <a:defRPr>
                <a:solidFill>
                  <a:schemeClr val="tx1">
                    <a:tint val="75000"/>
                  </a:schemeClr>
                </a:solidFill>
              </a:defRPr>
            </a:lvl2pPr>
            <a:lvl3pPr marL="685306" indent="0" algn="ctr">
              <a:buNone/>
              <a:defRPr>
                <a:solidFill>
                  <a:schemeClr val="tx1">
                    <a:tint val="75000"/>
                  </a:schemeClr>
                </a:solidFill>
              </a:defRPr>
            </a:lvl3pPr>
            <a:lvl4pPr marL="1027960" indent="0" algn="ctr">
              <a:buNone/>
              <a:defRPr>
                <a:solidFill>
                  <a:schemeClr val="tx1">
                    <a:tint val="75000"/>
                  </a:schemeClr>
                </a:solidFill>
              </a:defRPr>
            </a:lvl4pPr>
            <a:lvl5pPr marL="1370613" indent="0" algn="ctr">
              <a:buNone/>
              <a:defRPr>
                <a:solidFill>
                  <a:schemeClr val="tx1">
                    <a:tint val="75000"/>
                  </a:schemeClr>
                </a:solidFill>
              </a:defRPr>
            </a:lvl5pPr>
            <a:lvl6pPr marL="1713266" indent="0" algn="ctr">
              <a:buNone/>
              <a:defRPr>
                <a:solidFill>
                  <a:schemeClr val="tx1">
                    <a:tint val="75000"/>
                  </a:schemeClr>
                </a:solidFill>
              </a:defRPr>
            </a:lvl6pPr>
            <a:lvl7pPr marL="2055918" indent="0" algn="ctr">
              <a:buNone/>
              <a:defRPr>
                <a:solidFill>
                  <a:schemeClr val="tx1">
                    <a:tint val="75000"/>
                  </a:schemeClr>
                </a:solidFill>
              </a:defRPr>
            </a:lvl7pPr>
            <a:lvl8pPr marL="2398571" indent="0" algn="ctr">
              <a:buNone/>
              <a:defRPr>
                <a:solidFill>
                  <a:schemeClr val="tx1">
                    <a:tint val="75000"/>
                  </a:schemeClr>
                </a:solidFill>
              </a:defRPr>
            </a:lvl8pPr>
            <a:lvl9pPr marL="274122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5944255" y="1449453"/>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84" tIns="30842" rIns="61684" bIns="30842" numCol="1" anchor="t" anchorCtr="0" compatLnSpc="1">
            <a:prstTxWarp prst="textNoShape">
              <a:avLst/>
            </a:prstTxWarp>
          </a:bodyPr>
          <a:lstStyle/>
          <a:p>
            <a:pPr defTabSz="913619"/>
            <a:endParaRPr lang="en-US" sz="1200">
              <a:solidFill>
                <a:srgbClr val="292929"/>
              </a:solidFill>
            </a:endParaRPr>
          </a:p>
        </p:txBody>
      </p:sp>
    </p:spTree>
    <p:extLst>
      <p:ext uri="{BB962C8B-B14F-4D97-AF65-F5344CB8AC3E}">
        <p14:creationId xmlns:p14="http://schemas.microsoft.com/office/powerpoint/2010/main" val="406629429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7" y="4222855"/>
            <a:ext cx="3154788" cy="346249"/>
          </a:xfrm>
        </p:spPr>
        <p:txBody>
          <a:bodyPr>
            <a:noAutofit/>
          </a:bodyPr>
          <a:lstStyle>
            <a:lvl1pPr marL="0" indent="0" algn="l" defTabSz="68530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53" indent="0" algn="ctr">
              <a:buNone/>
              <a:defRPr>
                <a:solidFill>
                  <a:schemeClr val="tx1">
                    <a:tint val="75000"/>
                  </a:schemeClr>
                </a:solidFill>
              </a:defRPr>
            </a:lvl2pPr>
            <a:lvl3pPr marL="685306" indent="0" algn="ctr">
              <a:buNone/>
              <a:defRPr>
                <a:solidFill>
                  <a:schemeClr val="tx1">
                    <a:tint val="75000"/>
                  </a:schemeClr>
                </a:solidFill>
              </a:defRPr>
            </a:lvl3pPr>
            <a:lvl4pPr marL="1027960" indent="0" algn="ctr">
              <a:buNone/>
              <a:defRPr>
                <a:solidFill>
                  <a:schemeClr val="tx1">
                    <a:tint val="75000"/>
                  </a:schemeClr>
                </a:solidFill>
              </a:defRPr>
            </a:lvl4pPr>
            <a:lvl5pPr marL="1370613" indent="0" algn="ctr">
              <a:buNone/>
              <a:defRPr>
                <a:solidFill>
                  <a:schemeClr val="tx1">
                    <a:tint val="75000"/>
                  </a:schemeClr>
                </a:solidFill>
              </a:defRPr>
            </a:lvl5pPr>
            <a:lvl6pPr marL="1713266" indent="0" algn="ctr">
              <a:buNone/>
              <a:defRPr>
                <a:solidFill>
                  <a:schemeClr val="tx1">
                    <a:tint val="75000"/>
                  </a:schemeClr>
                </a:solidFill>
              </a:defRPr>
            </a:lvl6pPr>
            <a:lvl7pPr marL="2055918" indent="0" algn="ctr">
              <a:buNone/>
              <a:defRPr>
                <a:solidFill>
                  <a:schemeClr val="tx1">
                    <a:tint val="75000"/>
                  </a:schemeClr>
                </a:solidFill>
              </a:defRPr>
            </a:lvl7pPr>
            <a:lvl8pPr marL="2398571" indent="0" algn="ctr">
              <a:buNone/>
              <a:defRPr>
                <a:solidFill>
                  <a:schemeClr val="tx1">
                    <a:tint val="75000"/>
                  </a:schemeClr>
                </a:solidFill>
              </a:defRPr>
            </a:lvl8pPr>
            <a:lvl9pPr marL="274122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6663804"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19"/>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19"/>
              <a:endParaRPr lang="en-US" sz="1800">
                <a:solidFill>
                  <a:srgbClr val="292929"/>
                </a:solidFill>
              </a:endParaRPr>
            </a:p>
          </p:txBody>
        </p:sp>
      </p:grpSp>
    </p:spTree>
    <p:extLst>
      <p:ext uri="{BB962C8B-B14F-4D97-AF65-F5344CB8AC3E}">
        <p14:creationId xmlns:p14="http://schemas.microsoft.com/office/powerpoint/2010/main" val="350189347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2600757"/>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72968" y="4753537"/>
            <a:ext cx="1880410" cy="218515"/>
          </a:xfrm>
          <a:prstGeom prst="rect">
            <a:avLst/>
          </a:prstGeom>
        </p:spPr>
      </p:pic>
    </p:spTree>
    <p:extLst>
      <p:ext uri="{BB962C8B-B14F-4D97-AF65-F5344CB8AC3E}">
        <p14:creationId xmlns:p14="http://schemas.microsoft.com/office/powerpoint/2010/main" val="33915242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ndard Opening slide">
    <p:spTree>
      <p:nvGrpSpPr>
        <p:cNvPr id="1" name=""/>
        <p:cNvGrpSpPr/>
        <p:nvPr/>
      </p:nvGrpSpPr>
      <p:grpSpPr>
        <a:xfrm>
          <a:off x="0" y="0"/>
          <a:ext cx="0" cy="0"/>
          <a:chOff x="0" y="0"/>
          <a:chExt cx="0" cy="0"/>
        </a:xfrm>
      </p:grpSpPr>
      <p:sp>
        <p:nvSpPr>
          <p:cNvPr id="6" name="Rectangle 5"/>
          <p:cNvSpPr/>
          <p:nvPr userDrawn="1"/>
        </p:nvSpPr>
        <p:spPr bwMode="auto">
          <a:xfrm>
            <a:off x="-319" y="80779"/>
            <a:ext cx="914400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l"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algn="l"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marL="173038" indent="0" algn="l" defTabSz="914099" fontAlgn="base">
              <a:spcBef>
                <a:spcPct val="0"/>
              </a:spcBef>
              <a:spcAft>
                <a:spcPct val="0"/>
              </a:spcAft>
            </a:pPr>
            <a:r>
              <a:rPr lang="en-US" sz="48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 </a:t>
            </a:r>
          </a:p>
          <a:p>
            <a:pPr marL="173038" indent="0" algn="l" defTabSz="914099" fontAlgn="base">
              <a:spcBef>
                <a:spcPct val="0"/>
              </a:spcBef>
              <a:spcAft>
                <a:spcPct val="0"/>
              </a:spcAft>
            </a:pPr>
            <a:endParaRPr lang="en-US" sz="66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233363" indent="0" algn="l" defTabSz="914099" fontAlgn="base">
              <a:spcBef>
                <a:spcPct val="0"/>
              </a:spcBef>
              <a:spcAft>
                <a:spcPct val="0"/>
              </a:spcAft>
            </a:pPr>
            <a:endParaRPr lang="en-US" sz="2000" spc="-5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4" name="Text Placeholder 8"/>
          <p:cNvSpPr>
            <a:spLocks noGrp="1"/>
          </p:cNvSpPr>
          <p:nvPr>
            <p:ph type="body" sz="quarter" idx="11" hasCustomPrompt="1"/>
          </p:nvPr>
        </p:nvSpPr>
        <p:spPr>
          <a:xfrm>
            <a:off x="312159" y="2209331"/>
            <a:ext cx="5636696" cy="443198"/>
          </a:xfrm>
        </p:spPr>
        <p:txBody>
          <a:bodyPr/>
          <a:lstStyle>
            <a:lvl1pPr marL="0" indent="0">
              <a:buNone/>
              <a:defRPr spc="-75"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4248150"/>
            <a:ext cx="2253718" cy="715580"/>
          </a:xfrm>
          <a:prstGeom prst="rect">
            <a:avLst/>
          </a:prstGeom>
        </p:spPr>
      </p:pic>
      <p:sp>
        <p:nvSpPr>
          <p:cNvPr id="7" name="Rectangle 6"/>
          <p:cNvSpPr/>
          <p:nvPr userDrawn="1"/>
        </p:nvSpPr>
        <p:spPr bwMode="auto">
          <a:xfrm>
            <a:off x="5172990" y="3446318"/>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7162800" y="3448375"/>
            <a:ext cx="1989810" cy="1694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7154190" y="1751396"/>
            <a:ext cx="1989810" cy="1694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2800" y="3555126"/>
            <a:ext cx="1981200" cy="616824"/>
          </a:xfrm>
          <a:prstGeom prst="rect">
            <a:avLst/>
          </a:prstGeom>
        </p:spPr>
      </p:pic>
      <p:sp>
        <p:nvSpPr>
          <p:cNvPr id="3" name="Text Placeholder 5"/>
          <p:cNvSpPr>
            <a:spLocks noGrp="1"/>
          </p:cNvSpPr>
          <p:nvPr>
            <p:ph type="body" sz="quarter" idx="10"/>
          </p:nvPr>
        </p:nvSpPr>
        <p:spPr>
          <a:xfrm>
            <a:off x="312159" y="1593437"/>
            <a:ext cx="8423524" cy="541687"/>
          </a:xfrm>
        </p:spPr>
        <p:txBody>
          <a:bodyPr anchor="b"/>
          <a:lstStyle>
            <a:lvl1pPr marL="0" indent="0">
              <a:lnSpc>
                <a:spcPct val="80000"/>
              </a:lnSpc>
              <a:buNone/>
              <a:defRPr sz="4400" i="0" spc="-75" baseline="0">
                <a:solidFill>
                  <a:srgbClr val="FFFFFF"/>
                </a:solidFill>
                <a:latin typeface="Segoe UI Light"/>
                <a:cs typeface="Segoe UI Light"/>
              </a:defRPr>
            </a:lvl1pPr>
          </a:lstStyle>
          <a:p>
            <a:pPr lvl="0"/>
            <a:r>
              <a:rPr lang="en-US"/>
              <a:t>Click to edit Master text styles</a:t>
            </a:r>
          </a:p>
        </p:txBody>
      </p:sp>
    </p:spTree>
    <p:extLst>
      <p:ext uri="{BB962C8B-B14F-4D97-AF65-F5344CB8AC3E}">
        <p14:creationId xmlns:p14="http://schemas.microsoft.com/office/powerpoint/2010/main" val="2411091727"/>
      </p:ext>
    </p:extLst>
  </p:cSld>
  <p:clrMapOvr>
    <a:masterClrMapping/>
  </p:clrMapOvr>
  <p:transition>
    <p:fade/>
  </p:transition>
  <p:hf sldNum="0" hd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2"/>
            <a:ext cx="8382000" cy="311567"/>
          </a:xfrm>
          <a:prstGeom prst="rect">
            <a:avLst/>
          </a:prstGeom>
          <a:noFill/>
          <a:ln w="12700">
            <a:noFill/>
            <a:miter lim="800000"/>
            <a:headEnd type="none" w="sm" len="sm"/>
            <a:tailEnd type="none" w="sm" len="sm"/>
          </a:ln>
          <a:effectLst/>
        </p:spPr>
        <p:txBody>
          <a:bodyPr vert="horz" wrap="square" lIns="68523" tIns="34262" rIns="68523" bIns="34262" numCol="1" anchor="t" anchorCtr="0" compatLnSpc="1">
            <a:prstTxWarp prst="textNoShape">
              <a:avLst/>
            </a:prstTxWarp>
            <a:spAutoFit/>
          </a:bodyPr>
          <a:lstStyle/>
          <a:p>
            <a:pPr algn="ctr" defTabSz="685108"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108"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2465813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4"/>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306"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userDrawn="1">
            <p:ph type="body" sz="quarter" idx="11" hasCustomPrompt="1"/>
          </p:nvPr>
        </p:nvSpPr>
        <p:spPr>
          <a:xfrm>
            <a:off x="384677" y="3257550"/>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306"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black">
          <a:xfrm>
            <a:off x="401136" y="4773488"/>
            <a:ext cx="1197051" cy="201275"/>
          </a:xfrm>
          <a:prstGeom prst="rect">
            <a:avLst/>
          </a:prstGeom>
          <a:noFill/>
          <a:ln>
            <a:noFill/>
          </a:ln>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9441" y="171450"/>
            <a:ext cx="1873858" cy="217754"/>
          </a:xfrm>
          <a:prstGeom prst="rect">
            <a:avLst/>
          </a:prstGeom>
        </p:spPr>
      </p:pic>
    </p:spTree>
    <p:extLst>
      <p:ext uri="{BB962C8B-B14F-4D97-AF65-F5344CB8AC3E}">
        <p14:creationId xmlns:p14="http://schemas.microsoft.com/office/powerpoint/2010/main" val="164837090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40" y="1085849"/>
            <a:ext cx="8363938" cy="1500411"/>
          </a:xfrm>
        </p:spPr>
        <p:txBody>
          <a:bodyPr/>
          <a:lstStyle>
            <a:lvl1pPr marL="345047" indent="-345047">
              <a:buClr>
                <a:srgbClr val="FFFFFF"/>
              </a:buClr>
              <a:buSzPct val="70000"/>
              <a:buFontTx/>
              <a:buBlip>
                <a:blip r:embed="rId2"/>
              </a:buBlip>
              <a:defRPr>
                <a:gradFill>
                  <a:gsLst>
                    <a:gs pos="0">
                      <a:srgbClr val="FFFFFF"/>
                    </a:gs>
                    <a:gs pos="86000">
                      <a:srgbClr val="FFFFFF"/>
                    </a:gs>
                  </a:gsLst>
                  <a:lin ang="5400000" scaled="0"/>
                </a:gradFill>
              </a:defRPr>
            </a:lvl1pPr>
            <a:lvl2pPr marL="641311" indent="-296264">
              <a:buClr>
                <a:srgbClr val="FFFFFF"/>
              </a:buClr>
              <a:buSzPct val="70000"/>
              <a:buFontTx/>
              <a:buBlip>
                <a:blip r:embed="rId2"/>
              </a:buBlip>
              <a:defRPr>
                <a:gradFill>
                  <a:gsLst>
                    <a:gs pos="0">
                      <a:srgbClr val="FFFFFF"/>
                    </a:gs>
                    <a:gs pos="86000">
                      <a:srgbClr val="FFFFFF"/>
                    </a:gs>
                  </a:gsLst>
                  <a:lin ang="5400000" scaled="0"/>
                </a:gradFill>
              </a:defRPr>
            </a:lvl2pPr>
            <a:lvl3pPr marL="943523" indent="-302216">
              <a:buClr>
                <a:srgbClr val="FFFFFF"/>
              </a:buClr>
              <a:buSzPct val="70000"/>
              <a:buFontTx/>
              <a:buBlip>
                <a:blip r:embed="rId2"/>
              </a:buBlip>
              <a:defRPr>
                <a:gradFill>
                  <a:gsLst>
                    <a:gs pos="0">
                      <a:srgbClr val="FFFFFF"/>
                    </a:gs>
                    <a:gs pos="86000">
                      <a:srgbClr val="FFFFFF"/>
                    </a:gs>
                  </a:gsLst>
                  <a:lin ang="5400000" scaled="0"/>
                </a:gradFill>
              </a:defRPr>
            </a:lvl3pPr>
            <a:lvl4pPr marL="1202903" indent="-259377">
              <a:buClr>
                <a:srgbClr val="FFFFFF"/>
              </a:buClr>
              <a:buSzPct val="70000"/>
              <a:buFontTx/>
              <a:buBlip>
                <a:blip r:embed="rId2"/>
              </a:buBlip>
              <a:defRPr>
                <a:gradFill>
                  <a:gsLst>
                    <a:gs pos="0">
                      <a:srgbClr val="FFFFFF"/>
                    </a:gs>
                    <a:gs pos="86000">
                      <a:srgbClr val="FFFFFF"/>
                    </a:gs>
                  </a:gsLst>
                  <a:lin ang="5400000" scaled="0"/>
                </a:gradFill>
              </a:defRPr>
            </a:lvl4pPr>
            <a:lvl5pPr marL="1455145" indent="-25224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675006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40" y="1085849"/>
            <a:ext cx="8363938" cy="1500411"/>
          </a:xfrm>
        </p:spPr>
        <p:txBody>
          <a:bodyPr/>
          <a:lstStyle>
            <a:lvl1pPr marL="345047" indent="-345047">
              <a:buClr>
                <a:srgbClr val="FFFFFF"/>
              </a:buClr>
              <a:buSzPct val="70000"/>
              <a:buFontTx/>
              <a:buBlip>
                <a:blip r:embed="rId2"/>
              </a:buBlip>
              <a:defRPr>
                <a:gradFill>
                  <a:gsLst>
                    <a:gs pos="0">
                      <a:srgbClr val="FFFFFF"/>
                    </a:gs>
                    <a:gs pos="86000">
                      <a:srgbClr val="FFFFFF"/>
                    </a:gs>
                  </a:gsLst>
                  <a:lin ang="5400000" scaled="0"/>
                </a:gradFill>
              </a:defRPr>
            </a:lvl1pPr>
            <a:lvl2pPr marL="641311" indent="-296264">
              <a:buClr>
                <a:srgbClr val="FFFFFF"/>
              </a:buClr>
              <a:buSzPct val="70000"/>
              <a:buFontTx/>
              <a:buBlip>
                <a:blip r:embed="rId2"/>
              </a:buBlip>
              <a:defRPr>
                <a:gradFill>
                  <a:gsLst>
                    <a:gs pos="0">
                      <a:srgbClr val="FFFFFF"/>
                    </a:gs>
                    <a:gs pos="86000">
                      <a:srgbClr val="FFFFFF"/>
                    </a:gs>
                  </a:gsLst>
                  <a:lin ang="5400000" scaled="0"/>
                </a:gradFill>
              </a:defRPr>
            </a:lvl2pPr>
            <a:lvl3pPr marL="943523" indent="-302216">
              <a:buClr>
                <a:srgbClr val="FFFFFF"/>
              </a:buClr>
              <a:buSzPct val="70000"/>
              <a:buFontTx/>
              <a:buBlip>
                <a:blip r:embed="rId2"/>
              </a:buBlip>
              <a:defRPr>
                <a:gradFill>
                  <a:gsLst>
                    <a:gs pos="0">
                      <a:srgbClr val="FFFFFF"/>
                    </a:gs>
                    <a:gs pos="86000">
                      <a:srgbClr val="FFFFFF"/>
                    </a:gs>
                  </a:gsLst>
                  <a:lin ang="5400000" scaled="0"/>
                </a:gradFill>
              </a:defRPr>
            </a:lvl3pPr>
            <a:lvl4pPr marL="1202903" indent="-259377">
              <a:buClr>
                <a:srgbClr val="FFFFFF"/>
              </a:buClr>
              <a:buSzPct val="70000"/>
              <a:buFontTx/>
              <a:buBlip>
                <a:blip r:embed="rId2"/>
              </a:buBlip>
              <a:defRPr>
                <a:gradFill>
                  <a:gsLst>
                    <a:gs pos="0">
                      <a:srgbClr val="FFFFFF"/>
                    </a:gs>
                    <a:gs pos="86000">
                      <a:srgbClr val="FFFFFF"/>
                    </a:gs>
                  </a:gsLst>
                  <a:lin ang="5400000" scaled="0"/>
                </a:gradFill>
              </a:defRPr>
            </a:lvl4pPr>
            <a:lvl5pPr marL="1455145" indent="-25224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9"/>
            <a:ext cx="9144001" cy="464344"/>
          </a:xfrm>
          <a:solidFill>
            <a:srgbClr val="FFFF99"/>
          </a:solidFill>
        </p:spPr>
        <p:txBody>
          <a:bodyPr wrap="square" lIns="152290" tIns="76145" rIns="152290" bIns="7614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59364353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1"/>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1" tIns="34266" rIns="68531" bIns="34266" numCol="1" rtlCol="0" anchor="ctr" anchorCtr="0" compatLnSpc="1">
            <a:prstTxWarp prst="textNoShape">
              <a:avLst/>
            </a:prstTxWarp>
          </a:bodyPr>
          <a:lstStyle/>
          <a:p>
            <a:pPr algn="ctr" defTabSz="685108"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2" y="84915"/>
            <a:ext cx="1108605" cy="555265"/>
          </a:xfrm>
          <a:prstGeom prst="rect">
            <a:avLst/>
          </a:prstGeom>
        </p:spPr>
      </p:pic>
      <p:sp>
        <p:nvSpPr>
          <p:cNvPr id="13" name="Rectangle 12"/>
          <p:cNvSpPr/>
          <p:nvPr userDrawn="1"/>
        </p:nvSpPr>
        <p:spPr bwMode="auto">
          <a:xfrm>
            <a:off x="2" y="5"/>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1" tIns="34266" rIns="68531" bIns="34266" numCol="1" rtlCol="0" anchor="ctr" anchorCtr="0" compatLnSpc="1">
            <a:prstTxWarp prst="textNoShape">
              <a:avLst/>
            </a:prstTxWarp>
          </a:bodyPr>
          <a:lstStyle/>
          <a:p>
            <a:pPr algn="ctr" defTabSz="685108" fontAlgn="base">
              <a:spcBef>
                <a:spcPct val="0"/>
              </a:spcBef>
              <a:spcAft>
                <a:spcPct val="0"/>
              </a:spcAft>
            </a:pPr>
            <a:endParaRPr lang="en-US" sz="165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1773526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08156" y="234488"/>
            <a:ext cx="8363938"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7" name="Text Placeholder 4"/>
          <p:cNvSpPr>
            <a:spLocks noGrp="1"/>
          </p:cNvSpPr>
          <p:nvPr>
            <p:ph type="body" sz="quarter" idx="10" hasCustomPrompt="1"/>
          </p:nvPr>
        </p:nvSpPr>
        <p:spPr>
          <a:xfrm>
            <a:off x="308155" y="1088417"/>
            <a:ext cx="8534219" cy="86536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 32pt</a:t>
            </a:r>
          </a:p>
          <a:p>
            <a:pPr lvl="1"/>
            <a:r>
              <a:rPr lang="en-US" dirty="0"/>
              <a:t>Second level 24pt</a:t>
            </a:r>
          </a:p>
        </p:txBody>
      </p:sp>
    </p:spTree>
    <p:extLst>
      <p:ext uri="{BB962C8B-B14F-4D97-AF65-F5344CB8AC3E}">
        <p14:creationId xmlns:p14="http://schemas.microsoft.com/office/powerpoint/2010/main" val="107305091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2-Line Title and  Non-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8156" y="140190"/>
            <a:ext cx="8363938" cy="775597"/>
          </a:xfrm>
        </p:spPr>
        <p:txBody>
          <a:bodyPr/>
          <a:lstStyle>
            <a:lvl1pPr>
              <a:defRPr sz="2800"/>
            </a:lvl1pPr>
          </a:lstStyle>
          <a:p>
            <a:r>
              <a:rPr lang="en-US" dirty="0"/>
              <a:t>Title Line One</a:t>
            </a:r>
            <a:br>
              <a:rPr lang="en-US" dirty="0"/>
            </a:br>
            <a:r>
              <a:rPr lang="en-US" dirty="0"/>
              <a:t>Title Line Two</a:t>
            </a:r>
          </a:p>
        </p:txBody>
      </p:sp>
      <p:sp>
        <p:nvSpPr>
          <p:cNvPr id="5" name="Text Placeholder 4"/>
          <p:cNvSpPr>
            <a:spLocks noGrp="1"/>
          </p:cNvSpPr>
          <p:nvPr>
            <p:ph type="body" sz="quarter" idx="10" hasCustomPrompt="1"/>
          </p:nvPr>
        </p:nvSpPr>
        <p:spPr>
          <a:xfrm>
            <a:off x="308155" y="1088417"/>
            <a:ext cx="8534219" cy="86536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 32pt</a:t>
            </a:r>
          </a:p>
          <a:p>
            <a:pPr lvl="1"/>
            <a:r>
              <a:rPr lang="en-US" dirty="0"/>
              <a:t>Second level 24pt</a:t>
            </a:r>
          </a:p>
        </p:txBody>
      </p:sp>
    </p:spTree>
    <p:extLst>
      <p:ext uri="{BB962C8B-B14F-4D97-AF65-F5344CB8AC3E}">
        <p14:creationId xmlns:p14="http://schemas.microsoft.com/office/powerpoint/2010/main" val="219327091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1025045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nk Slide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34512980"/>
      </p:ext>
    </p:extLst>
  </p:cSld>
  <p:clrMapOvr>
    <a:masterClrMapping/>
  </p:clrMapOvr>
  <p:transition>
    <p:fade/>
  </p:transition>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Partner Services Open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1450"/>
            <a:ext cx="8378825" cy="571500"/>
          </a:xfrm>
        </p:spPr>
        <p:txBody>
          <a:bodyPr tIns="0" bIns="0" anchor="ctr">
            <a:normAutofit/>
          </a:bodyPr>
          <a:lstStyle>
            <a:lvl1pPr algn="l">
              <a:lnSpc>
                <a:spcPts val="2200"/>
              </a:lnSpc>
              <a:defRPr sz="3600" b="0" cap="none">
                <a:solidFill>
                  <a:schemeClr val="tx2"/>
                </a:solidFill>
                <a:latin typeface="Segoe UI Light" pitchFamily="34" charset="0"/>
              </a:defRPr>
            </a:lvl1pPr>
          </a:lstStyle>
          <a:p>
            <a:r>
              <a:rPr lang="en-US" dirty="0"/>
              <a:t>Opening slide</a:t>
            </a:r>
          </a:p>
        </p:txBody>
      </p:sp>
    </p:spTree>
    <p:extLst>
      <p:ext uri="{BB962C8B-B14F-4D97-AF65-F5344CB8AC3E}">
        <p14:creationId xmlns:p14="http://schemas.microsoft.com/office/powerpoint/2010/main" val="3756618909"/>
      </p:ext>
    </p:extLst>
  </p:cSld>
  <p:clrMapOvr>
    <a:masterClrMapping/>
  </p:clrMapOvr>
  <p:transition>
    <p:fade/>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04.xml"/><Relationship Id="rId7" Type="http://schemas.openxmlformats.org/officeDocument/2006/relationships/theme" Target="../theme/theme10.xml"/><Relationship Id="rId2" Type="http://schemas.openxmlformats.org/officeDocument/2006/relationships/slideLayout" Target="../slideLayouts/slideLayout203.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5" Type="http://schemas.openxmlformats.org/officeDocument/2006/relationships/slideLayout" Target="../slideLayouts/slideLayout206.xml"/><Relationship Id="rId4" Type="http://schemas.openxmlformats.org/officeDocument/2006/relationships/slideLayout" Target="../slideLayouts/slideLayout20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image" Target="../media/image74.png"/><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theme" Target="../theme/theme11.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theme" Target="../theme/theme3.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theme" Target="../theme/theme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3" Type="http://schemas.openxmlformats.org/officeDocument/2006/relationships/slideLayout" Target="../slideLayouts/slideLayout97.xml"/><Relationship Id="rId21" Type="http://schemas.openxmlformats.org/officeDocument/2006/relationships/theme" Target="../theme/theme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image" Target="../media/image5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tags" Target="../tags/tag2.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tags" Target="../tags/tag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tags" Target="../tags/tag5.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vmlDrawing" Target="../drawings/vmlDrawing1.v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theme" Target="../theme/theme6.xml"/><Relationship Id="rId28" Type="http://schemas.openxmlformats.org/officeDocument/2006/relationships/tags" Target="../tags/tag4.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image" Target="../media/image58.emf"/><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tags" Target="../tags/tag3.xml"/><Relationship Id="rId30" Type="http://schemas.openxmlformats.org/officeDocument/2006/relationships/oleObject" Target="../embeddings/oleObject1.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3" Type="http://schemas.openxmlformats.org/officeDocument/2006/relationships/slideLayout" Target="../slideLayouts/slideLayout139.xml"/><Relationship Id="rId21" Type="http://schemas.openxmlformats.org/officeDocument/2006/relationships/theme" Target="../theme/theme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image" Target="../media/image72.jpeg"/><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theme" Target="../theme/theme8.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theme" Target="../theme/theme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587" y="0"/>
            <a:ext cx="9144000" cy="86868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Light"/>
            </a:endParaRPr>
          </a:p>
        </p:txBody>
      </p:sp>
      <p:sp>
        <p:nvSpPr>
          <p:cNvPr id="2" name="Title Placeholder 1"/>
          <p:cNvSpPr>
            <a:spLocks noGrp="1"/>
          </p:cNvSpPr>
          <p:nvPr>
            <p:ph type="title"/>
          </p:nvPr>
        </p:nvSpPr>
        <p:spPr>
          <a:xfrm>
            <a:off x="308156" y="234488"/>
            <a:ext cx="8363938"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08157" y="1088416"/>
            <a:ext cx="8534219" cy="1218795"/>
          </a:xfrm>
          <a:prstGeom prst="rect">
            <a:avLst/>
          </a:prstGeom>
        </p:spPr>
        <p:txBody>
          <a:bodyPr vert="horz" wrap="square" lIns="0" tIns="0" rIns="0" bIns="0" rtlCol="0">
            <a:spAutoFit/>
          </a:bodyPr>
          <a:lstStyle/>
          <a:p>
            <a:pPr lvl="0"/>
            <a:r>
              <a:rPr lang="en-US" dirty="0"/>
              <a:t>Click to edit Master text styles 32pt</a:t>
            </a:r>
          </a:p>
          <a:p>
            <a:pPr lvl="1"/>
            <a:r>
              <a:rPr lang="en-US" dirty="0"/>
              <a:t>Second level 24pt</a:t>
            </a:r>
          </a:p>
          <a:p>
            <a:pPr lvl="2"/>
            <a:r>
              <a:rPr lang="en-US" dirty="0"/>
              <a:t>Third level 18pt</a:t>
            </a:r>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7" r:id="rId4"/>
    <p:sldLayoutId id="2147483695" r:id="rId5"/>
    <p:sldLayoutId id="2147483696" r:id="rId6"/>
    <p:sldLayoutId id="2147483688" r:id="rId7"/>
    <p:sldLayoutId id="2147483694" r:id="rId8"/>
    <p:sldLayoutId id="2147483697" r:id="rId9"/>
    <p:sldLayoutId id="2147483690" r:id="rId10"/>
    <p:sldLayoutId id="2147483691" r:id="rId11"/>
    <p:sldLayoutId id="2147483692" r:id="rId12"/>
    <p:sldLayoutId id="2147483693" r:id="rId13"/>
    <p:sldLayoutId id="2147483689" r:id="rId14"/>
    <p:sldLayoutId id="2147483807" r:id="rId15"/>
    <p:sldLayoutId id="2147483808" r:id="rId16"/>
    <p:sldLayoutId id="2147483830" r:id="rId17"/>
    <p:sldLayoutId id="2147483831" r:id="rId18"/>
    <p:sldLayoutId id="2147483876" r:id="rId19"/>
    <p:sldLayoutId id="2147483901" r:id="rId20"/>
    <p:sldLayoutId id="2147483903" r:id="rId21"/>
    <p:sldLayoutId id="2147483904" r:id="rId22"/>
    <p:sldLayoutId id="2147483967" r:id="rId23"/>
  </p:sldLayoutIdLst>
  <p:transition>
    <p:fade/>
  </p:transition>
  <p:txStyles>
    <p:titleStyle>
      <a:lvl1pPr algn="l" defTabSz="686047"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p:titleStyle>
    <p:bodyStyle>
      <a:lvl1pPr marL="0" indent="0" algn="l" defTabSz="686047" rtl="0" eaLnBrk="1" latinLnBrk="0" hangingPunct="1">
        <a:lnSpc>
          <a:spcPct val="80000"/>
        </a:lnSpc>
        <a:spcBef>
          <a:spcPts val="600"/>
        </a:spcBef>
        <a:spcAft>
          <a:spcPts val="600"/>
        </a:spcAft>
        <a:buSzPct val="90000"/>
        <a:buFont typeface="Arial" pitchFamily="34" charset="0"/>
        <a:buNone/>
        <a:defRPr sz="3200" kern="1200">
          <a:solidFill>
            <a:schemeClr val="tx1"/>
          </a:solidFill>
          <a:latin typeface="Segoe UI Light"/>
          <a:ea typeface="+mn-ea"/>
          <a:cs typeface="Segoe UI Light"/>
        </a:defRPr>
      </a:lvl1pPr>
      <a:lvl2pPr marL="0" indent="0" algn="l" defTabSz="686047" rtl="0" eaLnBrk="1" latinLnBrk="0" hangingPunct="1">
        <a:lnSpc>
          <a:spcPct val="80000"/>
        </a:lnSpc>
        <a:spcBef>
          <a:spcPts val="600"/>
        </a:spcBef>
        <a:spcAft>
          <a:spcPts val="600"/>
        </a:spcAft>
        <a:buSzPct val="90000"/>
        <a:buFont typeface="Arial" pitchFamily="34" charset="0"/>
        <a:buNone/>
        <a:tabLst>
          <a:tab pos="472868" algn="l"/>
        </a:tabLst>
        <a:defRPr sz="2400" kern="1200">
          <a:solidFill>
            <a:schemeClr val="tx1"/>
          </a:solidFill>
          <a:latin typeface="Segoe UI Light"/>
          <a:ea typeface="+mn-ea"/>
          <a:cs typeface="Segoe UI Light"/>
        </a:defRPr>
      </a:lvl2pPr>
      <a:lvl3pPr marL="0" indent="0" algn="l" defTabSz="686047" rtl="0" eaLnBrk="1" latinLnBrk="0" hangingPunct="1">
        <a:lnSpc>
          <a:spcPct val="80000"/>
        </a:lnSpc>
        <a:spcBef>
          <a:spcPts val="600"/>
        </a:spcBef>
        <a:spcAft>
          <a:spcPts val="600"/>
        </a:spcAft>
        <a:buSzPct val="90000"/>
        <a:buFont typeface="Arial" pitchFamily="34" charset="0"/>
        <a:buNone/>
        <a:defRPr sz="1800" kern="1200">
          <a:solidFill>
            <a:schemeClr val="tx1"/>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chemeClr val="tx1"/>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chemeClr val="tx1"/>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29" y="214786"/>
            <a:ext cx="8363938" cy="734625"/>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199547" y="890716"/>
            <a:ext cx="8366320" cy="1997342"/>
          </a:xfrm>
          <a:prstGeom prst="rect">
            <a:avLst/>
          </a:prstGeom>
        </p:spPr>
        <p:txBody>
          <a:bodyPr vert="horz"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4457112"/>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Lst>
  <p:transition>
    <p:fade/>
  </p:transition>
  <p:hf hdr="0" dt="0"/>
  <p:txStyles>
    <p:title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254820" marR="0" indent="-254820"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52" baseline="0">
          <a:gradFill>
            <a:gsLst>
              <a:gs pos="1250">
                <a:schemeClr val="tx1"/>
              </a:gs>
              <a:gs pos="100000">
                <a:schemeClr val="tx1"/>
              </a:gs>
            </a:gsLst>
            <a:lin ang="5400000" scaled="0"/>
          </a:gradFill>
          <a:latin typeface="+mj-lt"/>
          <a:ea typeface="+mn-ea"/>
          <a:cs typeface="+mn-cs"/>
        </a:defRPr>
      </a:lvl1pPr>
      <a:lvl2pPr marL="429862" marR="0" indent="-175041" algn="l" defTabSz="685845" rtl="0" eaLnBrk="1" fontAlgn="auto" latinLnBrk="0" hangingPunct="1">
        <a:lnSpc>
          <a:spcPct val="90000"/>
        </a:lnSpc>
        <a:spcBef>
          <a:spcPct val="20000"/>
        </a:spcBef>
        <a:spcAft>
          <a:spcPts val="0"/>
        </a:spcAft>
        <a:buClrTx/>
        <a:buSzPct val="90000"/>
        <a:buFont typeface="Wingdings"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98948" marR="0" indent="-169087" algn="l" defTabSz="685845" rtl="0" eaLnBrk="1" fontAlgn="auto" latinLnBrk="0" hangingPunct="1">
        <a:lnSpc>
          <a:spcPct val="90000"/>
        </a:lnSpc>
        <a:spcBef>
          <a:spcPct val="20000"/>
        </a:spcBef>
        <a:spcAft>
          <a:spcPts val="0"/>
        </a:spcAft>
        <a:buClrTx/>
        <a:buSzPct val="90000"/>
        <a:buFont typeface="Wingdings" pitchFamily="2" charset="2"/>
        <a:buChar char=""/>
        <a:tabLst>
          <a:tab pos="598948" algn="l"/>
        </a:tabLst>
        <a:defRPr sz="2059" kern="1200" spc="0" baseline="0">
          <a:gradFill>
            <a:gsLst>
              <a:gs pos="1250">
                <a:schemeClr val="tx1"/>
              </a:gs>
              <a:gs pos="100000">
                <a:schemeClr val="tx1"/>
              </a:gs>
            </a:gsLst>
            <a:lin ang="5400000" scaled="0"/>
          </a:gradFill>
          <a:latin typeface="+mn-lt"/>
          <a:ea typeface="+mn-ea"/>
          <a:cs typeface="+mn-cs"/>
        </a:defRPr>
      </a:lvl3pPr>
      <a:lvl4pPr marL="772798" marR="0" indent="-173850" algn="l" defTabSz="685845" rtl="0" eaLnBrk="1" fontAlgn="auto" latinLnBrk="0" hangingPunct="1">
        <a:lnSpc>
          <a:spcPct val="90000"/>
        </a:lnSpc>
        <a:spcBef>
          <a:spcPct val="20000"/>
        </a:spcBef>
        <a:spcAft>
          <a:spcPts val="0"/>
        </a:spcAft>
        <a:buClrTx/>
        <a:buSzPct val="90000"/>
        <a:buFont typeface="Wingdings"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941885" marR="0" indent="-169087" algn="l" defTabSz="685845" rtl="0" eaLnBrk="1" fontAlgn="auto" latinLnBrk="0" hangingPunct="1">
        <a:lnSpc>
          <a:spcPct val="90000"/>
        </a:lnSpc>
        <a:spcBef>
          <a:spcPct val="20000"/>
        </a:spcBef>
        <a:spcAft>
          <a:spcPts val="0"/>
        </a:spcAft>
        <a:buClrTx/>
        <a:buSzPct val="90000"/>
        <a:buFont typeface="Wingdings" pitchFamily="2" charset="2"/>
        <a:buChar char=""/>
        <a:tabLst>
          <a:tab pos="941885" algn="l"/>
        </a:tabLst>
        <a:defRPr sz="1765"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1891767241"/>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 id="2147483964" r:id="rId21"/>
    <p:sldLayoutId id="2147483965" r:id="rId22"/>
    <p:sldLayoutId id="2147483966" r:id="rId23"/>
  </p:sldLayoutIdLst>
  <p:transition>
    <p:fade/>
  </p:transition>
  <p:hf sldNum="0" hdr="0" dt="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587" y="0"/>
            <a:ext cx="9144000" cy="86868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Segoe UI Light"/>
            </a:endParaRPr>
          </a:p>
        </p:txBody>
      </p:sp>
      <p:sp>
        <p:nvSpPr>
          <p:cNvPr id="2" name="Title Placeholder 1"/>
          <p:cNvSpPr>
            <a:spLocks noGrp="1"/>
          </p:cNvSpPr>
          <p:nvPr>
            <p:ph type="title"/>
          </p:nvPr>
        </p:nvSpPr>
        <p:spPr>
          <a:xfrm>
            <a:off x="308156" y="234488"/>
            <a:ext cx="8363938"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08157" y="1088416"/>
            <a:ext cx="8534219" cy="1218795"/>
          </a:xfrm>
          <a:prstGeom prst="rect">
            <a:avLst/>
          </a:prstGeom>
        </p:spPr>
        <p:txBody>
          <a:bodyPr vert="horz" wrap="square" lIns="0" tIns="0" rIns="0" bIns="0" rtlCol="0">
            <a:spAutoFit/>
          </a:bodyPr>
          <a:lstStyle/>
          <a:p>
            <a:pPr lvl="0"/>
            <a:r>
              <a:rPr lang="en-US" dirty="0"/>
              <a:t>Click to edit Master text styles 32pt</a:t>
            </a:r>
          </a:p>
          <a:p>
            <a:pPr lvl="1"/>
            <a:r>
              <a:rPr lang="en-US" dirty="0"/>
              <a:t>Second level 24pt</a:t>
            </a:r>
          </a:p>
          <a:p>
            <a:pPr lvl="2"/>
            <a:r>
              <a:rPr lang="en-US" dirty="0"/>
              <a:t>Third level 18pt</a:t>
            </a:r>
          </a:p>
        </p:txBody>
      </p:sp>
    </p:spTree>
    <p:extLst>
      <p:ext uri="{BB962C8B-B14F-4D97-AF65-F5344CB8AC3E}">
        <p14:creationId xmlns:p14="http://schemas.microsoft.com/office/powerpoint/2010/main" val="33810655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Lst>
  <p:transition>
    <p:fade/>
  </p:transition>
  <p:txStyles>
    <p:titleStyle>
      <a:lvl1pPr algn="l" defTabSz="686047"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p:titleStyle>
    <p:bodyStyle>
      <a:lvl1pPr marL="0" indent="0" algn="l" defTabSz="686047" rtl="0" eaLnBrk="1" latinLnBrk="0" hangingPunct="1">
        <a:lnSpc>
          <a:spcPct val="80000"/>
        </a:lnSpc>
        <a:spcBef>
          <a:spcPts val="600"/>
        </a:spcBef>
        <a:spcAft>
          <a:spcPts val="600"/>
        </a:spcAft>
        <a:buSzPct val="90000"/>
        <a:buFont typeface="Arial" pitchFamily="34" charset="0"/>
        <a:buNone/>
        <a:defRPr sz="3200" kern="1200">
          <a:solidFill>
            <a:schemeClr val="tx1"/>
          </a:solidFill>
          <a:latin typeface="Segoe UI Light"/>
          <a:ea typeface="+mn-ea"/>
          <a:cs typeface="Segoe UI Light"/>
        </a:defRPr>
      </a:lvl1pPr>
      <a:lvl2pPr marL="0" indent="0" algn="l" defTabSz="686047" rtl="0" eaLnBrk="1" latinLnBrk="0" hangingPunct="1">
        <a:lnSpc>
          <a:spcPct val="80000"/>
        </a:lnSpc>
        <a:spcBef>
          <a:spcPts val="600"/>
        </a:spcBef>
        <a:spcAft>
          <a:spcPts val="600"/>
        </a:spcAft>
        <a:buSzPct val="90000"/>
        <a:buFont typeface="Arial" pitchFamily="34" charset="0"/>
        <a:buNone/>
        <a:tabLst>
          <a:tab pos="472868" algn="l"/>
        </a:tabLst>
        <a:defRPr sz="2400" kern="1200">
          <a:solidFill>
            <a:schemeClr val="tx1"/>
          </a:solidFill>
          <a:latin typeface="Segoe UI Light"/>
          <a:ea typeface="+mn-ea"/>
          <a:cs typeface="Segoe UI Light"/>
        </a:defRPr>
      </a:lvl2pPr>
      <a:lvl3pPr marL="0" indent="0" algn="l" defTabSz="686047" rtl="0" eaLnBrk="1" latinLnBrk="0" hangingPunct="1">
        <a:lnSpc>
          <a:spcPct val="80000"/>
        </a:lnSpc>
        <a:spcBef>
          <a:spcPts val="600"/>
        </a:spcBef>
        <a:spcAft>
          <a:spcPts val="600"/>
        </a:spcAft>
        <a:buSzPct val="90000"/>
        <a:buFont typeface="Arial" pitchFamily="34" charset="0"/>
        <a:buNone/>
        <a:defRPr sz="1800" kern="1200">
          <a:solidFill>
            <a:schemeClr val="tx1"/>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chemeClr val="tx1"/>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chemeClr val="tx1"/>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0923"/>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373681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7" r:id="rId30"/>
    <p:sldLayoutId id="2147483768" r:id="rId31"/>
  </p:sldLayoutIdLst>
  <p:transition>
    <p:fade/>
  </p:transition>
  <p:txStyles>
    <p:titleStyle>
      <a:lvl1pPr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solidFill>
            <a:schemeClr val="tx1">
              <a:alpha val="99000"/>
            </a:schemeClr>
          </a:soli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solidFill>
            <a:schemeClr val="tx1">
              <a:alpha val="99000"/>
            </a:schemeClr>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40" y="171452"/>
            <a:ext cx="8363938" cy="560923"/>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0130072"/>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Lst>
  <p:transition>
    <p:fade/>
  </p:transition>
  <p:txStyles>
    <p:titleStyle>
      <a:lvl1pPr algn="l" defTabSz="685306"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047" indent="-345047" algn="l" defTabSz="685306"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311" indent="-296264" algn="l" defTabSz="685306"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523" indent="-302216" algn="l" defTabSz="685306"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2903" indent="-259377" algn="l" defTabSz="685306"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145" indent="-252241" algn="l" defTabSz="685306"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592" indent="-171326" algn="l" defTabSz="68530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245" indent="-171326" algn="l" defTabSz="68530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898" indent="-171326" algn="l" defTabSz="68530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553" indent="-171326" algn="l" defTabSz="68530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306" rtl="0" eaLnBrk="1" latinLnBrk="0" hangingPunct="1">
        <a:defRPr sz="1350" kern="1200">
          <a:solidFill>
            <a:schemeClr val="tx1"/>
          </a:solidFill>
          <a:latin typeface="+mn-lt"/>
          <a:ea typeface="+mn-ea"/>
          <a:cs typeface="+mn-cs"/>
        </a:defRPr>
      </a:lvl1pPr>
      <a:lvl2pPr marL="342653" algn="l" defTabSz="685306" rtl="0" eaLnBrk="1" latinLnBrk="0" hangingPunct="1">
        <a:defRPr sz="1350" kern="1200">
          <a:solidFill>
            <a:schemeClr val="tx1"/>
          </a:solidFill>
          <a:latin typeface="+mn-lt"/>
          <a:ea typeface="+mn-ea"/>
          <a:cs typeface="+mn-cs"/>
        </a:defRPr>
      </a:lvl2pPr>
      <a:lvl3pPr marL="685306" algn="l" defTabSz="685306" rtl="0" eaLnBrk="1" latinLnBrk="0" hangingPunct="1">
        <a:defRPr sz="1350" kern="1200">
          <a:solidFill>
            <a:schemeClr val="tx1"/>
          </a:solidFill>
          <a:latin typeface="+mn-lt"/>
          <a:ea typeface="+mn-ea"/>
          <a:cs typeface="+mn-cs"/>
        </a:defRPr>
      </a:lvl3pPr>
      <a:lvl4pPr marL="1027960" algn="l" defTabSz="685306" rtl="0" eaLnBrk="1" latinLnBrk="0" hangingPunct="1">
        <a:defRPr sz="1350" kern="1200">
          <a:solidFill>
            <a:schemeClr val="tx1"/>
          </a:solidFill>
          <a:latin typeface="+mn-lt"/>
          <a:ea typeface="+mn-ea"/>
          <a:cs typeface="+mn-cs"/>
        </a:defRPr>
      </a:lvl4pPr>
      <a:lvl5pPr marL="1370613" algn="l" defTabSz="685306" rtl="0" eaLnBrk="1" latinLnBrk="0" hangingPunct="1">
        <a:defRPr sz="1350" kern="1200">
          <a:solidFill>
            <a:schemeClr val="tx1"/>
          </a:solidFill>
          <a:latin typeface="+mn-lt"/>
          <a:ea typeface="+mn-ea"/>
          <a:cs typeface="+mn-cs"/>
        </a:defRPr>
      </a:lvl5pPr>
      <a:lvl6pPr marL="1713266" algn="l" defTabSz="685306" rtl="0" eaLnBrk="1" latinLnBrk="0" hangingPunct="1">
        <a:defRPr sz="1350" kern="1200">
          <a:solidFill>
            <a:schemeClr val="tx1"/>
          </a:solidFill>
          <a:latin typeface="+mn-lt"/>
          <a:ea typeface="+mn-ea"/>
          <a:cs typeface="+mn-cs"/>
        </a:defRPr>
      </a:lvl6pPr>
      <a:lvl7pPr marL="2055918" algn="l" defTabSz="685306" rtl="0" eaLnBrk="1" latinLnBrk="0" hangingPunct="1">
        <a:defRPr sz="1350" kern="1200">
          <a:solidFill>
            <a:schemeClr val="tx1"/>
          </a:solidFill>
          <a:latin typeface="+mn-lt"/>
          <a:ea typeface="+mn-ea"/>
          <a:cs typeface="+mn-cs"/>
        </a:defRPr>
      </a:lvl7pPr>
      <a:lvl8pPr marL="2398571" algn="l" defTabSz="685306" rtl="0" eaLnBrk="1" latinLnBrk="0" hangingPunct="1">
        <a:defRPr sz="1350" kern="1200">
          <a:solidFill>
            <a:schemeClr val="tx1"/>
          </a:solidFill>
          <a:latin typeface="+mn-lt"/>
          <a:ea typeface="+mn-ea"/>
          <a:cs typeface="+mn-cs"/>
        </a:defRPr>
      </a:lvl8pPr>
      <a:lvl9pPr marL="2741224" algn="l" defTabSz="685306"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587" y="0"/>
            <a:ext cx="9144000" cy="86868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Segoe UI Light"/>
            </a:endParaRPr>
          </a:p>
        </p:txBody>
      </p:sp>
      <p:pic>
        <p:nvPicPr>
          <p:cNvPr id="4" name="Picture 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96200" y="4593336"/>
            <a:ext cx="1280548" cy="423037"/>
          </a:xfrm>
          <a:prstGeom prst="rect">
            <a:avLst/>
          </a:prstGeom>
        </p:spPr>
      </p:pic>
      <p:sp>
        <p:nvSpPr>
          <p:cNvPr id="2" name="Title Placeholder 1"/>
          <p:cNvSpPr>
            <a:spLocks noGrp="1"/>
          </p:cNvSpPr>
          <p:nvPr>
            <p:ph type="title"/>
          </p:nvPr>
        </p:nvSpPr>
        <p:spPr>
          <a:xfrm>
            <a:off x="308156" y="234488"/>
            <a:ext cx="8363938"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08157" y="1088416"/>
            <a:ext cx="8534219" cy="1218795"/>
          </a:xfrm>
          <a:prstGeom prst="rect">
            <a:avLst/>
          </a:prstGeom>
        </p:spPr>
        <p:txBody>
          <a:bodyPr vert="horz" wrap="square" lIns="0" tIns="0" rIns="0" bIns="0" rtlCol="0">
            <a:spAutoFit/>
          </a:bodyPr>
          <a:lstStyle/>
          <a:p>
            <a:pPr lvl="0"/>
            <a:r>
              <a:rPr lang="en-US" dirty="0"/>
              <a:t>Click to edit Master text styles 32pt</a:t>
            </a:r>
          </a:p>
          <a:p>
            <a:pPr lvl="1"/>
            <a:r>
              <a:rPr lang="en-US" dirty="0"/>
              <a:t>Second level 24pt</a:t>
            </a:r>
          </a:p>
          <a:p>
            <a:pPr lvl="2"/>
            <a:r>
              <a:rPr lang="en-US" dirty="0"/>
              <a:t>Third level 18pt</a:t>
            </a:r>
          </a:p>
        </p:txBody>
      </p:sp>
    </p:spTree>
    <p:extLst>
      <p:ext uri="{BB962C8B-B14F-4D97-AF65-F5344CB8AC3E}">
        <p14:creationId xmlns:p14="http://schemas.microsoft.com/office/powerpoint/2010/main" val="618547830"/>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Lst>
  <p:transition>
    <p:fade/>
  </p:transition>
  <p:txStyles>
    <p:titleStyle>
      <a:lvl1pPr algn="l" defTabSz="686047"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p:titleStyle>
    <p:bodyStyle>
      <a:lvl1pPr marL="0" indent="0" algn="l" defTabSz="686047" rtl="0" eaLnBrk="1" latinLnBrk="0" hangingPunct="1">
        <a:lnSpc>
          <a:spcPct val="80000"/>
        </a:lnSpc>
        <a:spcBef>
          <a:spcPts val="600"/>
        </a:spcBef>
        <a:spcAft>
          <a:spcPts val="600"/>
        </a:spcAft>
        <a:buSzPct val="90000"/>
        <a:buFont typeface="Arial" pitchFamily="34" charset="0"/>
        <a:buNone/>
        <a:defRPr sz="3200" kern="1200">
          <a:solidFill>
            <a:schemeClr val="tx1"/>
          </a:solidFill>
          <a:latin typeface="Segoe UI Light"/>
          <a:ea typeface="+mn-ea"/>
          <a:cs typeface="Segoe UI Light"/>
        </a:defRPr>
      </a:lvl1pPr>
      <a:lvl2pPr marL="0" indent="0" algn="l" defTabSz="686047" rtl="0" eaLnBrk="1" latinLnBrk="0" hangingPunct="1">
        <a:lnSpc>
          <a:spcPct val="80000"/>
        </a:lnSpc>
        <a:spcBef>
          <a:spcPts val="600"/>
        </a:spcBef>
        <a:spcAft>
          <a:spcPts val="600"/>
        </a:spcAft>
        <a:buSzPct val="90000"/>
        <a:buFont typeface="Arial" pitchFamily="34" charset="0"/>
        <a:buNone/>
        <a:tabLst>
          <a:tab pos="472868" algn="l"/>
        </a:tabLst>
        <a:defRPr sz="2400" kern="1200">
          <a:solidFill>
            <a:schemeClr val="tx1"/>
          </a:solidFill>
          <a:latin typeface="Segoe UI Light"/>
          <a:ea typeface="+mn-ea"/>
          <a:cs typeface="Segoe UI Light"/>
        </a:defRPr>
      </a:lvl2pPr>
      <a:lvl3pPr marL="0" indent="0" algn="l" defTabSz="686047" rtl="0" eaLnBrk="1" latinLnBrk="0" hangingPunct="1">
        <a:lnSpc>
          <a:spcPct val="80000"/>
        </a:lnSpc>
        <a:spcBef>
          <a:spcPts val="600"/>
        </a:spcBef>
        <a:spcAft>
          <a:spcPts val="600"/>
        </a:spcAft>
        <a:buSzPct val="90000"/>
        <a:buFont typeface="Arial" pitchFamily="34" charset="0"/>
        <a:buNone/>
        <a:defRPr sz="1800" kern="1200">
          <a:solidFill>
            <a:schemeClr val="tx1"/>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chemeClr val="tx1"/>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chemeClr val="tx1"/>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5"/>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030" name="think-cell Slide" r:id="rId30" imgW="270" imgH="270" progId="TCLayout.ActiveDocument.1">
                  <p:embed/>
                </p:oleObj>
              </mc:Choice>
              <mc:Fallback>
                <p:oleObj name="think-cell Slide" r:id="rId30" imgW="270" imgH="270" progId="TCLayout.ActiveDocument.1">
                  <p:embed/>
                  <p:pic>
                    <p:nvPicPr>
                      <p:cNvPr id="3" name="Object 2" hidden="1"/>
                      <p:cNvPicPr/>
                      <p:nvPr/>
                    </p:nvPicPr>
                    <p:blipFill>
                      <a:blip r:embed="rId31"/>
                      <a:stretch>
                        <a:fillRect/>
                      </a:stretch>
                    </p:blipFill>
                    <p:spPr>
                      <a:xfrm>
                        <a:off x="1192" y="1192"/>
                        <a:ext cx="1190" cy="1190"/>
                      </a:xfrm>
                      <a:prstGeom prst="rect">
                        <a:avLst/>
                      </a:prstGeom>
                    </p:spPr>
                  </p:pic>
                </p:oleObj>
              </mc:Fallback>
            </mc:AlternateContent>
          </a:graphicData>
        </a:graphic>
      </p:graphicFrame>
      <p:sp>
        <p:nvSpPr>
          <p:cNvPr id="2" name="Title Placeholder 1"/>
          <p:cNvSpPr>
            <a:spLocks noGrp="1"/>
          </p:cNvSpPr>
          <p:nvPr>
            <p:ph type="title"/>
            <p:custDataLst>
              <p:tags r:id="rId26"/>
            </p:custDataLst>
          </p:nvPr>
        </p:nvSpPr>
        <p:spPr>
          <a:xfrm>
            <a:off x="2" y="1"/>
            <a:ext cx="9144000" cy="484532"/>
          </a:xfrm>
          <a:prstGeom prst="rect">
            <a:avLst/>
          </a:prstGeom>
        </p:spPr>
        <p:txBody>
          <a:bodyPr vert="horz" lIns="380851" tIns="152340" rIns="53319" bIns="53319" rtlCol="0" anchor="ctr">
            <a:normAutofit/>
          </a:bodyPr>
          <a:lstStyle/>
          <a:p>
            <a:endParaRPr lang="en-US" dirty="0"/>
          </a:p>
        </p:txBody>
      </p:sp>
      <p:sp>
        <p:nvSpPr>
          <p:cNvPr id="7" name="Footer Placeholder 6"/>
          <p:cNvSpPr>
            <a:spLocks noGrp="1"/>
          </p:cNvSpPr>
          <p:nvPr>
            <p:ph type="ftr" sz="quarter" idx="3"/>
            <p:custDataLst>
              <p:tags r:id="rId27"/>
            </p:custDataLst>
          </p:nvPr>
        </p:nvSpPr>
        <p:spPr>
          <a:xfrm>
            <a:off x="2286000" y="4858414"/>
            <a:ext cx="6286500" cy="285095"/>
          </a:xfrm>
          <a:prstGeom prst="rect">
            <a:avLst/>
          </a:prstGeom>
        </p:spPr>
        <p:txBody>
          <a:bodyPr vert="horz" lIns="76170" tIns="38085" rIns="76170" bIns="38085" rtlCol="0" anchor="ctr"/>
          <a:lstStyle>
            <a:lvl1pPr algn="l">
              <a:defRPr sz="600">
                <a:solidFill>
                  <a:schemeClr val="tx1"/>
                </a:solidFill>
                <a:latin typeface="Segoe UI" pitchFamily="34" charset="0"/>
                <a:ea typeface="Segoe UI" pitchFamily="34" charset="0"/>
                <a:cs typeface="Segoe UI" pitchFamily="34" charset="0"/>
              </a:defRPr>
            </a:lvl1pPr>
          </a:lstStyle>
          <a:p>
            <a:pPr defTabSz="815988"/>
            <a:endParaRPr lang="en-US" dirty="0">
              <a:solidFill>
                <a:srgbClr val="505050"/>
              </a:solidFill>
            </a:endParaRPr>
          </a:p>
        </p:txBody>
      </p:sp>
      <p:sp>
        <p:nvSpPr>
          <p:cNvPr id="15" name="Text Placeholder 14"/>
          <p:cNvSpPr>
            <a:spLocks noGrp="1"/>
          </p:cNvSpPr>
          <p:nvPr>
            <p:ph type="body" idx="1"/>
            <p:custDataLst>
              <p:tags r:id="rId28"/>
            </p:custDataLst>
          </p:nvPr>
        </p:nvSpPr>
        <p:spPr>
          <a:xfrm>
            <a:off x="571502" y="1143004"/>
            <a:ext cx="8001000" cy="3428999"/>
          </a:xfrm>
          <a:prstGeom prst="rect">
            <a:avLst/>
          </a:prstGeom>
        </p:spPr>
        <p:txBody>
          <a:bodyPr vert="horz" lIns="91430" tIns="45715" rIns="91430"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custDataLst>
              <p:tags r:id="rId29"/>
            </p:custDataLst>
          </p:nvPr>
        </p:nvSpPr>
        <p:spPr>
          <a:xfrm>
            <a:off x="8572506" y="4858405"/>
            <a:ext cx="571499" cy="285095"/>
          </a:xfrm>
          <a:prstGeom prst="rect">
            <a:avLst/>
          </a:prstGeom>
        </p:spPr>
        <p:txBody>
          <a:bodyPr vert="horz" lIns="91430" tIns="45715" rIns="91430" bIns="45715" rtlCol="0" anchor="ctr"/>
          <a:lstStyle>
            <a:lvl1pPr algn="r">
              <a:defRPr sz="600">
                <a:solidFill>
                  <a:schemeClr val="tx1"/>
                </a:solidFill>
                <a:latin typeface="Segoe UI" pitchFamily="34" charset="0"/>
                <a:ea typeface="Segoe UI" pitchFamily="34" charset="0"/>
                <a:cs typeface="Segoe UI" pitchFamily="34" charset="0"/>
              </a:defRPr>
            </a:lvl1pPr>
          </a:lstStyle>
          <a:p>
            <a:pPr defTabSz="815988"/>
            <a:fld id="{FAADACFB-7C71-4E89-89D2-7BBA40B7BFA9}" type="slidenum">
              <a:rPr lang="en-US" smtClean="0">
                <a:solidFill>
                  <a:srgbClr val="505050"/>
                </a:solidFill>
              </a:rPr>
              <a:pPr defTabSz="815988"/>
              <a:t>‹#›</a:t>
            </a:fld>
            <a:endParaRPr lang="en-US" dirty="0">
              <a:solidFill>
                <a:srgbClr val="505050"/>
              </a:solidFill>
            </a:endParaRPr>
          </a:p>
        </p:txBody>
      </p:sp>
    </p:spTree>
    <p:extLst>
      <p:ext uri="{BB962C8B-B14F-4D97-AF65-F5344CB8AC3E}">
        <p14:creationId xmlns:p14="http://schemas.microsoft.com/office/powerpoint/2010/main" val="3562377260"/>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 id="2147483853" r:id="rId21"/>
    <p:sldLayoutId id="2147483854" r:id="rId22"/>
  </p:sldLayoutIdLst>
  <p:transition>
    <p:fade/>
  </p:transition>
  <p:hf hdr="0" ftr="0" dt="0"/>
  <p:txStyles>
    <p:titleStyle>
      <a:lvl1pPr marL="0" indent="0" algn="l" defTabSz="815988" rtl="0" eaLnBrk="1" latinLnBrk="0" hangingPunct="1">
        <a:lnSpc>
          <a:spcPct val="90000"/>
        </a:lnSpc>
        <a:spcBef>
          <a:spcPct val="0"/>
        </a:spcBef>
        <a:buNone/>
        <a:defRPr lang="en-US" sz="3000" kern="1200" spc="-44" baseline="0" dirty="0">
          <a:solidFill>
            <a:srgbClr val="505050"/>
          </a:solidFill>
          <a:latin typeface="Segoe UI Light" pitchFamily="34" charset="0"/>
          <a:ea typeface="Segoe UI" pitchFamily="34" charset="0"/>
          <a:cs typeface="Segoe UI" pitchFamily="34" charset="0"/>
        </a:defRPr>
      </a:lvl1pPr>
    </p:titleStyle>
    <p:bodyStyle>
      <a:lvl1pPr marL="142805" indent="-142805" algn="l" defTabSz="815988" rtl="0" eaLnBrk="1" latinLnBrk="0" hangingPunct="1">
        <a:spcBef>
          <a:spcPct val="20000"/>
        </a:spcBef>
        <a:buClr>
          <a:schemeClr val="tx1"/>
        </a:buClr>
        <a:buSzPct val="100000"/>
        <a:buFont typeface="Wingdings" pitchFamily="2" charset="2"/>
        <a:buChar char="§"/>
        <a:defRPr sz="1800" kern="1200">
          <a:solidFill>
            <a:schemeClr val="tx1"/>
          </a:solidFill>
          <a:latin typeface="Segoe UI" pitchFamily="34" charset="0"/>
          <a:ea typeface="Segoe UI" pitchFamily="34" charset="0"/>
          <a:cs typeface="Segoe UI" pitchFamily="34" charset="0"/>
        </a:defRPr>
      </a:lvl1pPr>
      <a:lvl2pPr marL="357013" indent="-145781" algn="l" defTabSz="815988" rtl="0" eaLnBrk="1" latinLnBrk="0" hangingPunct="1">
        <a:spcBef>
          <a:spcPct val="20000"/>
        </a:spcBef>
        <a:buFont typeface="Arial" pitchFamily="34" charset="0"/>
        <a:buChar char="–"/>
        <a:defRPr sz="1350" kern="1200">
          <a:solidFill>
            <a:srgbClr val="505050"/>
          </a:solidFill>
          <a:latin typeface="Segoe UI" pitchFamily="34" charset="0"/>
          <a:ea typeface="Segoe UI" pitchFamily="34" charset="0"/>
          <a:cs typeface="Segoe UI" pitchFamily="34" charset="0"/>
        </a:defRPr>
      </a:lvl2pPr>
      <a:lvl3pPr marL="571220" indent="-129913" algn="l" defTabSz="815988" rtl="0" eaLnBrk="1" latinLnBrk="0" hangingPunct="1">
        <a:spcBef>
          <a:spcPct val="20000"/>
        </a:spcBef>
        <a:buFont typeface="Arial" pitchFamily="34" charset="0"/>
        <a:buChar char="•"/>
        <a:defRPr sz="1200" kern="1200">
          <a:solidFill>
            <a:srgbClr val="505050"/>
          </a:solidFill>
          <a:latin typeface="Segoe UI" pitchFamily="34" charset="0"/>
          <a:ea typeface="Segoe UI" pitchFamily="34" charset="0"/>
          <a:cs typeface="Segoe UI" pitchFamily="34" charset="0"/>
        </a:defRPr>
      </a:lvl3pPr>
      <a:lvl4pPr marL="785428" indent="-132888" algn="l" defTabSz="815988" rtl="0" eaLnBrk="1" latinLnBrk="0" hangingPunct="1">
        <a:spcBef>
          <a:spcPct val="20000"/>
        </a:spcBef>
        <a:buFont typeface="Arial" pitchFamily="34" charset="0"/>
        <a:buChar char="–"/>
        <a:defRPr sz="1050" kern="1200">
          <a:solidFill>
            <a:srgbClr val="505050"/>
          </a:solidFill>
          <a:latin typeface="Segoe UI" pitchFamily="34" charset="0"/>
          <a:ea typeface="Segoe UI" pitchFamily="34" charset="0"/>
          <a:cs typeface="Segoe UI" pitchFamily="34" charset="0"/>
        </a:defRPr>
      </a:lvl4pPr>
      <a:lvl5pPr marL="963935" indent="-134872" algn="l" defTabSz="815988" rtl="0" eaLnBrk="1" latinLnBrk="0" hangingPunct="1">
        <a:spcBef>
          <a:spcPct val="20000"/>
        </a:spcBef>
        <a:buFont typeface="Arial" pitchFamily="34" charset="0"/>
        <a:buChar char="»"/>
        <a:defRPr sz="1050" kern="1200">
          <a:solidFill>
            <a:srgbClr val="505050"/>
          </a:solidFill>
          <a:latin typeface="Segoe UI" pitchFamily="34" charset="0"/>
          <a:ea typeface="Segoe UI" pitchFamily="34" charset="0"/>
          <a:cs typeface="Segoe UI" pitchFamily="34" charset="0"/>
        </a:defRPr>
      </a:lvl5pPr>
      <a:lvl6pPr marL="2243968" indent="-203997" algn="l" defTabSz="815988" rtl="0" eaLnBrk="1" latinLnBrk="0" hangingPunct="1">
        <a:spcBef>
          <a:spcPct val="20000"/>
        </a:spcBef>
        <a:buFont typeface="Arial" pitchFamily="34" charset="0"/>
        <a:buChar char="•"/>
        <a:defRPr sz="1875" kern="1200">
          <a:solidFill>
            <a:schemeClr val="tx1"/>
          </a:solidFill>
          <a:latin typeface="+mn-lt"/>
          <a:ea typeface="+mn-ea"/>
          <a:cs typeface="+mn-cs"/>
        </a:defRPr>
      </a:lvl6pPr>
      <a:lvl7pPr marL="2651962" indent="-203997" algn="l" defTabSz="815988" rtl="0" eaLnBrk="1" latinLnBrk="0" hangingPunct="1">
        <a:spcBef>
          <a:spcPct val="20000"/>
        </a:spcBef>
        <a:buFont typeface="Arial" pitchFamily="34" charset="0"/>
        <a:buChar char="•"/>
        <a:defRPr sz="1875" kern="1200">
          <a:solidFill>
            <a:schemeClr val="tx1"/>
          </a:solidFill>
          <a:latin typeface="+mn-lt"/>
          <a:ea typeface="+mn-ea"/>
          <a:cs typeface="+mn-cs"/>
        </a:defRPr>
      </a:lvl7pPr>
      <a:lvl8pPr marL="3059957" indent="-203997" algn="l" defTabSz="815988" rtl="0" eaLnBrk="1" latinLnBrk="0" hangingPunct="1">
        <a:spcBef>
          <a:spcPct val="20000"/>
        </a:spcBef>
        <a:buFont typeface="Arial" pitchFamily="34" charset="0"/>
        <a:buChar char="•"/>
        <a:defRPr sz="1875" kern="1200">
          <a:solidFill>
            <a:schemeClr val="tx1"/>
          </a:solidFill>
          <a:latin typeface="+mn-lt"/>
          <a:ea typeface="+mn-ea"/>
          <a:cs typeface="+mn-cs"/>
        </a:defRPr>
      </a:lvl8pPr>
      <a:lvl9pPr marL="3467950" indent="-203997" algn="l" defTabSz="815988" rtl="0" eaLnBrk="1" latinLnBrk="0" hangingPunct="1">
        <a:spcBef>
          <a:spcPct val="20000"/>
        </a:spcBef>
        <a:buFont typeface="Arial" pitchFamily="34" charset="0"/>
        <a:buChar char="•"/>
        <a:defRPr sz="1875" kern="1200">
          <a:solidFill>
            <a:schemeClr val="tx1"/>
          </a:solidFill>
          <a:latin typeface="+mn-lt"/>
          <a:ea typeface="+mn-ea"/>
          <a:cs typeface="+mn-cs"/>
        </a:defRPr>
      </a:lvl9pPr>
    </p:bodyStyle>
    <p:otherStyle>
      <a:defPPr>
        <a:defRPr lang="en-US"/>
      </a:defPPr>
      <a:lvl1pPr marL="0" algn="l" defTabSz="815988" rtl="0" eaLnBrk="1" latinLnBrk="0" hangingPunct="1">
        <a:defRPr sz="1650" kern="1200">
          <a:solidFill>
            <a:schemeClr val="tx1"/>
          </a:solidFill>
          <a:latin typeface="+mn-lt"/>
          <a:ea typeface="+mn-ea"/>
          <a:cs typeface="+mn-cs"/>
        </a:defRPr>
      </a:lvl1pPr>
      <a:lvl2pPr marL="407994" algn="l" defTabSz="815988" rtl="0" eaLnBrk="1" latinLnBrk="0" hangingPunct="1">
        <a:defRPr sz="1650" kern="1200">
          <a:solidFill>
            <a:schemeClr val="tx1"/>
          </a:solidFill>
          <a:latin typeface="+mn-lt"/>
          <a:ea typeface="+mn-ea"/>
          <a:cs typeface="+mn-cs"/>
        </a:defRPr>
      </a:lvl2pPr>
      <a:lvl3pPr marL="815988" algn="l" defTabSz="815988" rtl="0" eaLnBrk="1" latinLnBrk="0" hangingPunct="1">
        <a:defRPr sz="1650" kern="1200">
          <a:solidFill>
            <a:schemeClr val="tx1"/>
          </a:solidFill>
          <a:latin typeface="+mn-lt"/>
          <a:ea typeface="+mn-ea"/>
          <a:cs typeface="+mn-cs"/>
        </a:defRPr>
      </a:lvl3pPr>
      <a:lvl4pPr marL="1223983" algn="l" defTabSz="815988" rtl="0" eaLnBrk="1" latinLnBrk="0" hangingPunct="1">
        <a:defRPr sz="1650" kern="1200">
          <a:solidFill>
            <a:schemeClr val="tx1"/>
          </a:solidFill>
          <a:latin typeface="+mn-lt"/>
          <a:ea typeface="+mn-ea"/>
          <a:cs typeface="+mn-cs"/>
        </a:defRPr>
      </a:lvl4pPr>
      <a:lvl5pPr marL="1631977" algn="l" defTabSz="815988" rtl="0" eaLnBrk="1" latinLnBrk="0" hangingPunct="1">
        <a:defRPr sz="1650" kern="1200">
          <a:solidFill>
            <a:schemeClr val="tx1"/>
          </a:solidFill>
          <a:latin typeface="+mn-lt"/>
          <a:ea typeface="+mn-ea"/>
          <a:cs typeface="+mn-cs"/>
        </a:defRPr>
      </a:lvl5pPr>
      <a:lvl6pPr marL="2039971" algn="l" defTabSz="815988" rtl="0" eaLnBrk="1" latinLnBrk="0" hangingPunct="1">
        <a:defRPr sz="1650" kern="1200">
          <a:solidFill>
            <a:schemeClr val="tx1"/>
          </a:solidFill>
          <a:latin typeface="+mn-lt"/>
          <a:ea typeface="+mn-ea"/>
          <a:cs typeface="+mn-cs"/>
        </a:defRPr>
      </a:lvl6pPr>
      <a:lvl7pPr marL="2447964" algn="l" defTabSz="815988" rtl="0" eaLnBrk="1" latinLnBrk="0" hangingPunct="1">
        <a:defRPr sz="1650" kern="1200">
          <a:solidFill>
            <a:schemeClr val="tx1"/>
          </a:solidFill>
          <a:latin typeface="+mn-lt"/>
          <a:ea typeface="+mn-ea"/>
          <a:cs typeface="+mn-cs"/>
        </a:defRPr>
      </a:lvl7pPr>
      <a:lvl8pPr marL="2855959" algn="l" defTabSz="815988" rtl="0" eaLnBrk="1" latinLnBrk="0" hangingPunct="1">
        <a:defRPr sz="1650" kern="1200">
          <a:solidFill>
            <a:schemeClr val="tx1"/>
          </a:solidFill>
          <a:latin typeface="+mn-lt"/>
          <a:ea typeface="+mn-ea"/>
          <a:cs typeface="+mn-cs"/>
        </a:defRPr>
      </a:lvl8pPr>
      <a:lvl9pPr marL="3263953" algn="l" defTabSz="815988" rtl="0" eaLnBrk="1" latinLnBrk="0" hangingPunct="1">
        <a:defRPr sz="16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29" y="214792"/>
            <a:ext cx="8363939" cy="734489"/>
          </a:xfrm>
          <a:prstGeom prst="rect">
            <a:avLst/>
          </a:prstGeom>
        </p:spPr>
        <p:txBody>
          <a:bodyPr vert="horz" wrap="square" lIns="146192" tIns="91373" rIns="146192" bIns="91373"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199548" y="890722"/>
            <a:ext cx="8366320" cy="2011543"/>
          </a:xfrm>
          <a:prstGeom prst="rect">
            <a:avLst/>
          </a:prstGeom>
        </p:spPr>
        <p:txBody>
          <a:bodyPr vert="horz" lIns="182740" tIns="146192" rIns="182740" bIns="146192"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2"/>
          <p:cNvSpPr>
            <a:spLocks noGrp="1"/>
          </p:cNvSpPr>
          <p:nvPr>
            <p:ph type="sldNum" sz="quarter" idx="4"/>
          </p:nvPr>
        </p:nvSpPr>
        <p:spPr>
          <a:xfrm>
            <a:off x="8565868" y="4812093"/>
            <a:ext cx="376205" cy="113108"/>
          </a:xfrm>
          <a:prstGeom prst="rect">
            <a:avLst/>
          </a:prstGeom>
          <a:noFill/>
        </p:spPr>
        <p:txBody>
          <a:bodyPr wrap="square" lIns="0" tIns="0" rIns="182740" bIns="0" rtlCol="0" anchor="b" anchorCtr="0">
            <a:spAutoFit/>
          </a:bodyPr>
          <a:lstStyle>
            <a:lvl1pPr algn="r">
              <a:defRPr lang="en-US" sz="735" spc="-15" baseline="0" smtClean="0">
                <a:gradFill>
                  <a:gsLst>
                    <a:gs pos="0">
                      <a:schemeClr val="tx1"/>
                    </a:gs>
                    <a:gs pos="100000">
                      <a:schemeClr val="tx1"/>
                    </a:gs>
                  </a:gsLst>
                  <a:lin ang="5400000" scaled="0"/>
                </a:gradFill>
              </a:defRPr>
            </a:lvl1pPr>
          </a:lstStyle>
          <a:p>
            <a:fld id="{54E24409-FD82-4DA7-A969-BD84A3AF02E4}" type="slidenum">
              <a:rPr lang="es-CL">
                <a:gradFill>
                  <a:gsLst>
                    <a:gs pos="0">
                      <a:srgbClr val="505050"/>
                    </a:gs>
                    <a:gs pos="100000">
                      <a:srgbClr val="505050"/>
                    </a:gs>
                  </a:gsLst>
                  <a:lin ang="5400000" scaled="0"/>
                </a:gradFill>
              </a:rPr>
              <a:pPr/>
              <a:t>‹#›</a:t>
            </a:fld>
            <a:endParaRPr lang="es-CL">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790733916"/>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Lst>
  <p:transition>
    <p:fade/>
  </p:transition>
  <p:txStyles>
    <p:titleStyle>
      <a:lvl1pPr algn="l" defTabSz="685247" rtl="0" eaLnBrk="1" latinLnBrk="0" hangingPunct="1">
        <a:lnSpc>
          <a:spcPct val="90000"/>
        </a:lnSpc>
        <a:spcBef>
          <a:spcPct val="0"/>
        </a:spcBef>
        <a:buNone/>
        <a:defRPr lang="en-US" sz="3971" b="0" kern="1200" cap="none" spc="-75"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254597" marR="0" indent="-254597" algn="l" defTabSz="685247" rtl="0" eaLnBrk="1" fontAlgn="auto" latinLnBrk="0" hangingPunct="1">
        <a:lnSpc>
          <a:spcPct val="90000"/>
        </a:lnSpc>
        <a:spcBef>
          <a:spcPct val="20000"/>
        </a:spcBef>
        <a:spcAft>
          <a:spcPts val="0"/>
        </a:spcAft>
        <a:buClrTx/>
        <a:buSzPct val="90000"/>
        <a:buFont typeface="Arial" pitchFamily="34" charset="0"/>
        <a:buChar char="•"/>
        <a:tabLst/>
        <a:defRPr sz="2867" kern="1200" spc="-53" baseline="0">
          <a:gradFill>
            <a:gsLst>
              <a:gs pos="1250">
                <a:schemeClr val="tx1"/>
              </a:gs>
              <a:gs pos="100000">
                <a:schemeClr val="tx1"/>
              </a:gs>
            </a:gsLst>
            <a:lin ang="5400000" scaled="0"/>
          </a:gradFill>
          <a:latin typeface="+mj-lt"/>
          <a:ea typeface="+mn-ea"/>
          <a:cs typeface="+mn-cs"/>
        </a:defRPr>
      </a:lvl1pPr>
      <a:lvl2pPr marL="429488" marR="0" indent="-174890" algn="l" defTabSz="685247" rtl="0" eaLnBrk="1" fontAlgn="auto" latinLnBrk="0" hangingPunct="1">
        <a:lnSpc>
          <a:spcPct val="90000"/>
        </a:lnSpc>
        <a:spcBef>
          <a:spcPct val="20000"/>
        </a:spcBef>
        <a:spcAft>
          <a:spcPts val="0"/>
        </a:spcAft>
        <a:buClrTx/>
        <a:buSzPct val="90000"/>
        <a:buFont typeface="Wingdings" pitchFamily="2" charset="2"/>
        <a:buChar char=""/>
        <a:tabLst/>
        <a:defRPr sz="2132" kern="1200" spc="0" baseline="0">
          <a:gradFill>
            <a:gsLst>
              <a:gs pos="1250">
                <a:schemeClr val="tx1"/>
              </a:gs>
              <a:gs pos="100000">
                <a:schemeClr val="tx1"/>
              </a:gs>
            </a:gsLst>
            <a:lin ang="5400000" scaled="0"/>
          </a:gradFill>
          <a:latin typeface="+mn-lt"/>
          <a:ea typeface="+mn-ea"/>
          <a:cs typeface="+mn-cs"/>
        </a:defRPr>
      </a:lvl2pPr>
      <a:lvl3pPr marL="598427" marR="0" indent="-168938" algn="l" defTabSz="685247" rtl="0" eaLnBrk="1" fontAlgn="auto" latinLnBrk="0" hangingPunct="1">
        <a:lnSpc>
          <a:spcPct val="90000"/>
        </a:lnSpc>
        <a:spcBef>
          <a:spcPct val="20000"/>
        </a:spcBef>
        <a:spcAft>
          <a:spcPts val="0"/>
        </a:spcAft>
        <a:buClrTx/>
        <a:buSzPct val="90000"/>
        <a:buFont typeface="Wingdings" pitchFamily="2" charset="2"/>
        <a:buChar char=""/>
        <a:tabLst>
          <a:tab pos="598427" algn="l"/>
        </a:tabLst>
        <a:defRPr sz="2132" kern="1200" spc="0" baseline="0">
          <a:gradFill>
            <a:gsLst>
              <a:gs pos="1250">
                <a:schemeClr val="tx1"/>
              </a:gs>
              <a:gs pos="100000">
                <a:schemeClr val="tx1"/>
              </a:gs>
            </a:gsLst>
            <a:lin ang="5400000" scaled="0"/>
          </a:gradFill>
          <a:latin typeface="+mn-lt"/>
          <a:ea typeface="+mn-ea"/>
          <a:cs typeface="+mn-cs"/>
        </a:defRPr>
      </a:lvl3pPr>
      <a:lvl4pPr marL="772125" marR="0" indent="-173699" algn="l" defTabSz="685247" rtl="0" eaLnBrk="1" fontAlgn="auto" latinLnBrk="0" hangingPunct="1">
        <a:lnSpc>
          <a:spcPct val="90000"/>
        </a:lnSpc>
        <a:spcBef>
          <a:spcPct val="20000"/>
        </a:spcBef>
        <a:spcAft>
          <a:spcPts val="0"/>
        </a:spcAft>
        <a:buClrTx/>
        <a:buSzPct val="90000"/>
        <a:buFont typeface="Wingdings"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941067" marR="0" indent="-168938" algn="l" defTabSz="685247" rtl="0" eaLnBrk="1" fontAlgn="auto" latinLnBrk="0" hangingPunct="1">
        <a:lnSpc>
          <a:spcPct val="90000"/>
        </a:lnSpc>
        <a:spcBef>
          <a:spcPct val="20000"/>
        </a:spcBef>
        <a:spcAft>
          <a:spcPts val="0"/>
        </a:spcAft>
        <a:buClrTx/>
        <a:buSzPct val="90000"/>
        <a:buFont typeface="Wingdings" pitchFamily="2" charset="2"/>
        <a:buChar char=""/>
        <a:tabLst>
          <a:tab pos="941067" algn="l"/>
        </a:tabLst>
        <a:defRPr sz="1765" kern="1200" spc="0" baseline="0">
          <a:gradFill>
            <a:gsLst>
              <a:gs pos="1250">
                <a:schemeClr val="tx1"/>
              </a:gs>
              <a:gs pos="100000">
                <a:schemeClr val="tx1"/>
              </a:gs>
            </a:gsLst>
            <a:lin ang="5400000" scaled="0"/>
          </a:gradFill>
          <a:latin typeface="+mn-lt"/>
          <a:ea typeface="+mn-ea"/>
          <a:cs typeface="+mn-cs"/>
        </a:defRPr>
      </a:lvl5pPr>
      <a:lvl6pPr marL="1884432" indent="-171312" algn="l" defTabSz="685247"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7060" indent="-171312" algn="l" defTabSz="685247"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69684" indent="-171312" algn="l" defTabSz="685247"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2309" indent="-171312" algn="l" defTabSz="685247"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247" rtl="0" eaLnBrk="1" latinLnBrk="0" hangingPunct="1">
        <a:defRPr sz="1324" kern="1200">
          <a:solidFill>
            <a:schemeClr val="tx1"/>
          </a:solidFill>
          <a:latin typeface="+mn-lt"/>
          <a:ea typeface="+mn-ea"/>
          <a:cs typeface="+mn-cs"/>
        </a:defRPr>
      </a:lvl1pPr>
      <a:lvl2pPr marL="342624" algn="l" defTabSz="685247" rtl="0" eaLnBrk="1" latinLnBrk="0" hangingPunct="1">
        <a:defRPr sz="1324" kern="1200">
          <a:solidFill>
            <a:schemeClr val="tx1"/>
          </a:solidFill>
          <a:latin typeface="+mn-lt"/>
          <a:ea typeface="+mn-ea"/>
          <a:cs typeface="+mn-cs"/>
        </a:defRPr>
      </a:lvl2pPr>
      <a:lvl3pPr marL="685247" algn="l" defTabSz="685247" rtl="0" eaLnBrk="1" latinLnBrk="0" hangingPunct="1">
        <a:defRPr sz="1324" kern="1200">
          <a:solidFill>
            <a:schemeClr val="tx1"/>
          </a:solidFill>
          <a:latin typeface="+mn-lt"/>
          <a:ea typeface="+mn-ea"/>
          <a:cs typeface="+mn-cs"/>
        </a:defRPr>
      </a:lvl3pPr>
      <a:lvl4pPr marL="1027873" algn="l" defTabSz="685247" rtl="0" eaLnBrk="1" latinLnBrk="0" hangingPunct="1">
        <a:defRPr sz="1324" kern="1200">
          <a:solidFill>
            <a:schemeClr val="tx1"/>
          </a:solidFill>
          <a:latin typeface="+mn-lt"/>
          <a:ea typeface="+mn-ea"/>
          <a:cs typeface="+mn-cs"/>
        </a:defRPr>
      </a:lvl4pPr>
      <a:lvl5pPr marL="1370498" algn="l" defTabSz="685247" rtl="0" eaLnBrk="1" latinLnBrk="0" hangingPunct="1">
        <a:defRPr sz="1324" kern="1200">
          <a:solidFill>
            <a:schemeClr val="tx1"/>
          </a:solidFill>
          <a:latin typeface="+mn-lt"/>
          <a:ea typeface="+mn-ea"/>
          <a:cs typeface="+mn-cs"/>
        </a:defRPr>
      </a:lvl5pPr>
      <a:lvl6pPr marL="1713123" algn="l" defTabSz="685247" rtl="0" eaLnBrk="1" latinLnBrk="0" hangingPunct="1">
        <a:defRPr sz="1324" kern="1200">
          <a:solidFill>
            <a:schemeClr val="tx1"/>
          </a:solidFill>
          <a:latin typeface="+mn-lt"/>
          <a:ea typeface="+mn-ea"/>
          <a:cs typeface="+mn-cs"/>
        </a:defRPr>
      </a:lvl6pPr>
      <a:lvl7pPr marL="2055745" algn="l" defTabSz="685247" rtl="0" eaLnBrk="1" latinLnBrk="0" hangingPunct="1">
        <a:defRPr sz="1324" kern="1200">
          <a:solidFill>
            <a:schemeClr val="tx1"/>
          </a:solidFill>
          <a:latin typeface="+mn-lt"/>
          <a:ea typeface="+mn-ea"/>
          <a:cs typeface="+mn-cs"/>
        </a:defRPr>
      </a:lvl7pPr>
      <a:lvl8pPr marL="2398372" algn="l" defTabSz="685247" rtl="0" eaLnBrk="1" latinLnBrk="0" hangingPunct="1">
        <a:defRPr sz="1324" kern="1200">
          <a:solidFill>
            <a:schemeClr val="tx1"/>
          </a:solidFill>
          <a:latin typeface="+mn-lt"/>
          <a:ea typeface="+mn-ea"/>
          <a:cs typeface="+mn-cs"/>
        </a:defRPr>
      </a:lvl8pPr>
      <a:lvl9pPr marL="2740995" algn="l" defTabSz="685247" rtl="0" eaLnBrk="1" latinLnBrk="0" hangingPunct="1">
        <a:defRPr sz="1324"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118" name=".5&quot; x .5&quot; GRID" hidden="1"/>
          <p:cNvGrpSpPr/>
          <p:nvPr/>
        </p:nvGrpSpPr>
        <p:grpSpPr>
          <a:xfrm>
            <a:off x="-229851" y="-171450"/>
            <a:ext cx="9605195" cy="5486400"/>
            <a:chOff x="-306388" y="-228600"/>
            <a:chExt cx="12803592" cy="7315200"/>
          </a:xfrm>
        </p:grpSpPr>
        <p:grpSp>
          <p:nvGrpSpPr>
            <p:cNvPr id="641" name=".5&quot; x .5&quot; grid"/>
            <p:cNvGrpSpPr/>
            <p:nvPr userDrawn="1"/>
          </p:nvGrpSpPr>
          <p:grpSpPr>
            <a:xfrm>
              <a:off x="-306388" y="-228600"/>
              <a:ext cx="12801600" cy="7315200"/>
              <a:chOff x="-306388" y="-155448"/>
              <a:chExt cx="12801600" cy="7315200"/>
            </a:xfrm>
          </p:grpSpPr>
          <p:sp>
            <p:nvSpPr>
              <p:cNvPr id="642" name="Rectangle 641"/>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43" name="Rectangle 642"/>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44" name="Rectangle 643"/>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45" name="Rectangle 644"/>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46" name="Rectangle 645"/>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47" name="Rectangle 646"/>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48" name="Rectangle 647"/>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49" name="Rectangle 648"/>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50" name="Rectangle 649"/>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51" name="Rectangle 650"/>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52" name="Rectangle 651"/>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53" name="Rectangle 652"/>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54" name="Rectangle 653"/>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55" name="Rectangle 654"/>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56" name="Rectangle 655"/>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57" name="Rectangle 656"/>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58" name="Rectangle 657"/>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59" name="Rectangle 658"/>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0" name="Rectangle 659"/>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1" name="Rectangle 660"/>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2" name="Rectangle 661"/>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3" name="Rectangle 662"/>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4" name="Rectangle 663"/>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5" name="Rectangle 664"/>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6" name="Rectangle 665"/>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7" name="Rectangle 666"/>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8" name="Rectangle 667"/>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9" name="Rectangle 668"/>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70" name="Rectangle 669"/>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71" name="Rectangle 670"/>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72" name="Rectangle 671"/>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73" name="Rectangle 672"/>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74" name="Rectangle 673"/>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75" name="Rectangle 674"/>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76" name="Rectangle 675"/>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77" name="Rectangle 676"/>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78" name="Rectangle 677"/>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79" name="Rectangle 678"/>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80" name="Rectangle 679"/>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81" name="Rectangle 680"/>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82" name="Rectangle 681"/>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83" name="Rectangle 682"/>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84" name="Rectangle 683"/>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85" name="Rectangle 684"/>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86" name="Rectangle 685"/>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87" name="Rectangle 686"/>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88" name="Rectangle 687"/>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89" name="Rectangle 688"/>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90" name="Rectangle 689"/>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91" name="Rectangle 690"/>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92" name="Rectangle 691"/>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93" name="Rectangle 692"/>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94" name="Rectangle 693"/>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95" name="Rectangle 694"/>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96" name="Rectangle 695"/>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97" name="Rectangle 696"/>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98" name="Rectangle 697"/>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99" name="Rectangle 698"/>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00" name="Rectangle 699"/>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01" name="Rectangle 700"/>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02" name="Rectangle 701"/>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03" name="Rectangle 702"/>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04" name="Rectangle 703"/>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05" name="Rectangle 704"/>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06" name="Rectangle 705"/>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07" name="Rectangle 706"/>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08" name="Rectangle 707"/>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09" name="Rectangle 708"/>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0" name="Rectangle 709"/>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1" name="Rectangle 710"/>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2" name="Rectangle 711"/>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3" name="Rectangle 712"/>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4" name="Rectangle 713"/>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5" name="Rectangle 714"/>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6" name="Rectangle 715"/>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7" name="Rectangle 716"/>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8" name="Rectangle 717"/>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9" name="Rectangle 718"/>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20" name="Rectangle 719"/>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21" name="Rectangle 720"/>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22" name="Rectangle 721"/>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23" name="Rectangle 722"/>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24" name="Rectangle 723"/>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25" name="Rectangle 724"/>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26" name="Rectangle 725"/>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27" name="Rectangle 726"/>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28" name="Rectangle 727"/>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29" name="Rectangle 728"/>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0" name="Rectangle 729"/>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1" name="Rectangle 730"/>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2" name="Rectangle 731"/>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3" name="Rectangle 732"/>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4" name="Rectangle 733"/>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5" name="Rectangle 734"/>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6" name="Rectangle 735"/>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7" name="Rectangle 736"/>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8" name="Rectangle 737"/>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9" name="Rectangle 738"/>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0" name="Rectangle 739"/>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1" name="Rectangle 740"/>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2" name="Rectangle 741"/>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3" name="Rectangle 742"/>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4" name="Rectangle 743"/>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5" name="Rectangle 744"/>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6" name="Rectangle 745"/>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7" name="Rectangle 746"/>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8" name="Rectangle 747"/>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9" name="Rectangle 748"/>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50" name="Rectangle 749"/>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51" name="Rectangle 750"/>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52" name="Rectangle 751"/>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53" name="Rectangle 752"/>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54" name="Rectangle 753"/>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55" name="Rectangle 754"/>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56" name="Rectangle 755"/>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57" name="Rectangle 756"/>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58" name="Rectangle 757"/>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59" name="Rectangle 758"/>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60" name="Rectangle 759"/>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61" name="Rectangle 760"/>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62" name="Rectangle 761"/>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63" name="Rectangle 762"/>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64" name="Rectangle 763"/>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65" name="Rectangle 764"/>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66" name="Rectangle 765"/>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67" name="Rectangle 766"/>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68" name="Rectangle 767"/>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69" name="Rectangle 768"/>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0" name="Rectangle 769"/>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1" name="Rectangle 770"/>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2" name="Rectangle 771"/>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3" name="Rectangle 772"/>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4" name="Rectangle 773"/>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5" name="Rectangle 774"/>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6" name="Rectangle 775"/>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7" name="Rectangle 776"/>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8" name="Rectangle 777"/>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9" name="Rectangle 778"/>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0" name="Rectangle 779"/>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1" name="Rectangle 780"/>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2" name="Rectangle 781"/>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3" name="Rectangle 782"/>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4" name="Rectangle 783"/>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5" name="Rectangle 784"/>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6" name="Rectangle 785"/>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7" name="Rectangle 786"/>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8" name="Rectangle 787"/>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9" name="Rectangle 788"/>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0" name="Rectangle 789"/>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1" name="Rectangle 790"/>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2" name="Rectangle 791"/>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3" name="Rectangle 792"/>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4" name="Rectangle 793"/>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5" name="Rectangle 794"/>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6" name="Rectangle 795"/>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7" name="Rectangle 796"/>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8" name="Rectangle 797"/>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9" name="Rectangle 798"/>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0" name="Rectangle 799"/>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1" name="Rectangle 800"/>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2" name="Rectangle 801"/>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3" name="Rectangle 802"/>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4" name="Rectangle 803"/>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5" name="Rectangle 804"/>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6" name="Rectangle 805"/>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7" name="Rectangle 806"/>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8" name="Rectangle 807"/>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9" name="Rectangle 808"/>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10" name="Rectangle 809"/>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11" name="Rectangle 810"/>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12" name="Rectangle 811"/>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13" name="Rectangle 812"/>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14" name="Rectangle 813"/>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15" name="Rectangle 814"/>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16" name="Rectangle 815"/>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17" name="Rectangle 816"/>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18" name="Rectangle 817"/>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19" name="Rectangle 818"/>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20" name="Rectangle 819"/>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21" name="Rectangle 820"/>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22" name="Rectangle 821"/>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23" name="Rectangle 822"/>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24" name="Rectangle 823"/>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25" name="Rectangle 824"/>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26" name="Rectangle 825"/>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27" name="Rectangle 826"/>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28" name="Rectangle 827"/>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29" name="Rectangle 828"/>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30" name="Rectangle 829"/>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31" name="Rectangle 830"/>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32" name="Rectangle 831"/>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33" name="Rectangle 832"/>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34" name="Rectangle 833"/>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35" name="Rectangle 834"/>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36" name="Rectangle 835"/>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37" name="Rectangle 836"/>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38" name="Rectangle 837"/>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39" name="Rectangle 838"/>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40" name="Rectangle 839"/>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41" name="Rectangle 840"/>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42" name="Rectangle 841"/>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43" name="Rectangle 842"/>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44" name="Rectangle 843"/>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45" name="Rectangle 844"/>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46" name="Rectangle 845"/>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47" name="Rectangle 846"/>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48" name="Rectangle 847"/>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49" name="Rectangle 848"/>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50" name="Rectangle 849"/>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51" name="Rectangle 850"/>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52" name="Rectangle 851"/>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53" name="Rectangle 852"/>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54" name="Rectangle 853"/>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55" name="Rectangle 854"/>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56" name="Rectangle 855"/>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57" name="Rectangle 856"/>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58" name="Rectangle 857"/>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59" name="Rectangle 858"/>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60" name="Rectangle 859"/>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61" name="Rectangle 860"/>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62" name="Rectangle 861"/>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63" name="Rectangle 862"/>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64" name="Rectangle 863"/>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65" name="Rectangle 864"/>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66" name="Rectangle 865"/>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67" name="Rectangle 866"/>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68" name="Rectangle 867"/>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69" name="Rectangle 868"/>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70" name="Rectangle 869"/>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71" name="Rectangle 870"/>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72" name="Rectangle 871"/>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73" name="Rectangle 872"/>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74" name="Rectangle 873"/>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75" name="Rectangle 874"/>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76" name="Rectangle 875"/>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77" name="Rectangle 876"/>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78" name="Rectangle 877"/>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79" name="Rectangle 878"/>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80" name="Rectangle 879"/>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81" name="Rectangle 880"/>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82" name="Rectangle 881"/>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83" name="Rectangle 882"/>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84" name="Rectangle 883"/>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85" name="Rectangle 884"/>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86" name="Rectangle 885"/>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87" name="Rectangle 886"/>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88" name="Rectangle 887"/>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89" name="Rectangle 888"/>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90" name="Rectangle 889"/>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91" name="Rectangle 890"/>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92" name="Rectangle 891"/>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93" name="Rectangle 892"/>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94" name="Rectangle 893"/>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95" name="Rectangle 894"/>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96" name="Rectangle 895"/>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97" name="Rectangle 896"/>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98" name="Rectangle 897"/>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99" name="Rectangle 898"/>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00" name="Rectangle 899"/>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01" name="Rectangle 900"/>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02" name="Rectangle 901"/>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03" name="Rectangle 902"/>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04" name="Rectangle 903"/>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05" name="Rectangle 904"/>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06" name="Rectangle 905"/>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07" name="Rectangle 906"/>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08" name="Rectangle 907"/>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09" name="Rectangle 908"/>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10" name="Rectangle 909"/>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11" name="Rectangle 910"/>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12" name="Rectangle 911"/>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13" name="Rectangle 912"/>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14" name="Rectangle 913"/>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15" name="Rectangle 914"/>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16" name="Rectangle 915"/>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17" name="Rectangle 916"/>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18" name="Rectangle 917"/>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19" name="Rectangle 918"/>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20" name="Rectangle 919"/>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21" name="Rectangle 920"/>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22" name="Rectangle 921"/>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23" name="Rectangle 922"/>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24" name="Rectangle 923"/>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25" name="Rectangle 924"/>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26" name="Rectangle 925"/>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27" name="Rectangle 926"/>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28" name="Rectangle 927"/>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29" name="Rectangle 928"/>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0" name="Rectangle 929"/>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1" name="Rectangle 930"/>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2" name="Rectangle 931"/>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3" name="Rectangle 932"/>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4" name="Rectangle 933"/>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5" name="Rectangle 934"/>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6" name="Rectangle 935"/>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7" name="Rectangle 936"/>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8" name="Rectangle 937"/>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9" name="Rectangle 938"/>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40" name="Rectangle 939"/>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41" name="Rectangle 940"/>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42" name="Rectangle 941"/>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43" name="Rectangle 942"/>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44" name="Rectangle 943"/>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45" name="Rectangle 944"/>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46" name="Rectangle 945"/>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47" name="Rectangle 946"/>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48" name="Rectangle 947"/>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49" name="Rectangle 948"/>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50" name="Rectangle 949"/>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51" name="Rectangle 950"/>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52" name="Rectangle 951"/>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53" name="Rectangle 952"/>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54" name="Rectangle 953"/>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55" name="Rectangle 954"/>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56" name="Rectangle 955"/>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57" name="Rectangle 956"/>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58" name="Rectangle 957"/>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59" name="Rectangle 958"/>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60" name="Rectangle 959"/>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61" name="Rectangle 960"/>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62" name="Rectangle 961"/>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63" name="Rectangle 962"/>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64" name="Rectangle 963"/>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65" name="Rectangle 964"/>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66" name="Rectangle 965"/>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67" name="Rectangle 966"/>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68" name="Rectangle 967"/>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69" name="Rectangle 968"/>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70" name="Rectangle 969"/>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71" name="Rectangle 970"/>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72" name="Rectangle 971"/>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73" name="Rectangle 972"/>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74" name="Rectangle 973"/>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75" name="Rectangle 974"/>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76" name="Rectangle 975"/>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77" name="Rectangle 976"/>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78" name="Rectangle 977"/>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79" name="Rectangle 978"/>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80" name="Rectangle 979"/>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81" name="Rectangle 980"/>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82" name="Rectangle 981"/>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83" name="Rectangle 982"/>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84" name="Rectangle 983"/>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85" name="Rectangle 984"/>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86" name="Rectangle 985"/>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87" name="Rectangle 986"/>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88" name="Rectangle 987"/>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89" name="Rectangle 988"/>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90" name="Rectangle 989"/>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91" name="Rectangle 990"/>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92" name="Rectangle 991"/>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93" name="Rectangle 992"/>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94" name="Rectangle 993"/>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95" name="Rectangle 994"/>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96" name="Rectangle 995"/>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97" name="Rectangle 996"/>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98" name="Rectangle 997"/>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99" name="Rectangle 998"/>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00" name="Rectangle 999"/>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01" name="Rectangle 1000"/>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02" name="Rectangle 1001"/>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03" name="Rectangle 1002"/>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04" name="Rectangle 1003"/>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05" name="Rectangle 1004"/>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06" name="Rectangle 1005"/>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07" name="Rectangle 1006"/>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08" name="Rectangle 1007"/>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09" name="Rectangle 1008"/>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10" name="Rectangle 1009"/>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11" name="Rectangle 1010"/>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12" name="Rectangle 1011"/>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13" name="Rectangle 1012"/>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14" name="Rectangle 1013"/>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15" name="Rectangle 1014"/>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16" name="Rectangle 1015"/>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17" name="Rectangle 1016"/>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18" name="Rectangle 1017"/>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19" name="Rectangle 1018"/>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20" name="Rectangle 1019"/>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21" name="Rectangle 1020"/>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22" name="Rectangle 1021"/>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23" name="Rectangle 1022"/>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24" name="Rectangle 1023"/>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25" name="Rectangle 1024"/>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26" name="Rectangle 1025"/>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27" name="Rectangle 1026"/>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28" name="Rectangle 1027"/>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29" name="Rectangle 1028"/>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30" name="Rectangle 1029"/>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31" name="Rectangle 1030"/>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32" name="Rectangle 1031"/>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33" name="Rectangle 1032"/>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34" name="Rectangle 1033"/>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35" name="Rectangle 1034"/>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36" name="Rectangle 1035"/>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37" name="Rectangle 1036"/>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38" name="Rectangle 1037"/>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39" name="Rectangle 1038"/>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40" name="Rectangle 1039"/>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41" name="Rectangle 1040"/>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42" name="Rectangle 1041"/>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43" name="Rectangle 1042"/>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44" name="Rectangle 1043"/>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45" name="Rectangle 1044"/>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46" name="Rectangle 1045"/>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47" name="Rectangle 1046"/>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48" name="Rectangle 1047"/>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49" name="Rectangle 1048"/>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50" name="Rectangle 1049"/>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51" name="Rectangle 1050"/>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52" name="Rectangle 1051"/>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53" name="Rectangle 1052"/>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54" name="Rectangle 1053"/>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55" name="Rectangle 1054"/>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56" name="Rectangle 1055"/>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57" name="Rectangle 1056"/>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58" name="Rectangle 1057"/>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59" name="Rectangle 1058"/>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60" name="Rectangle 1059"/>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61" name="Rectangle 1060"/>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62" name="Rectangle 1061"/>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63" name="Rectangle 1062"/>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64" name="Rectangle 1063"/>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65" name="Rectangle 1064"/>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66" name="Rectangle 1065"/>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67" name="Rectangle 1066"/>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68" name="Rectangle 1067"/>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69" name="Rectangle 1068"/>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70" name="Rectangle 1069"/>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71" name="Rectangle 1070"/>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72" name="Rectangle 1071"/>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73" name="Rectangle 1072"/>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74" name="Rectangle 1073"/>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75" name="Rectangle 1074"/>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76" name="Rectangle 1075"/>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77" name="Rectangle 1076"/>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78" name="Rectangle 1077"/>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79" name="Rectangle 1078"/>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80" name="Rectangle 1079"/>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81" name="Rectangle 1080"/>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82" name="Rectangle 1081"/>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83" name="Rectangle 1082"/>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84" name="Rectangle 1083"/>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85" name="Rectangle 1084"/>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86" name="Rectangle 1085"/>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87" name="Rectangle 1086"/>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88" name="Rectangle 1087"/>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89" name="Rectangle 1088"/>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114" name="grid lines - 1&quot; - horizontal"/>
            <p:cNvGrpSpPr/>
            <p:nvPr userDrawn="1"/>
          </p:nvGrpSpPr>
          <p:grpSpPr>
            <a:xfrm>
              <a:off x="-304396" y="-228600"/>
              <a:ext cx="12801600" cy="7315200"/>
              <a:chOff x="-304396" y="-228600"/>
              <a:chExt cx="12801600" cy="7315200"/>
            </a:xfrm>
          </p:grpSpPr>
          <p:cxnSp>
            <p:nvCxnSpPr>
              <p:cNvPr id="1105" name="Straight Connector 1104"/>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117" name="grid lines - 1&quot; - vertical"/>
            <p:cNvGrpSpPr/>
            <p:nvPr userDrawn="1"/>
          </p:nvGrpSpPr>
          <p:grpSpPr>
            <a:xfrm>
              <a:off x="-304396" y="-228600"/>
              <a:ext cx="12799608" cy="7315200"/>
              <a:chOff x="-304396" y="-228600"/>
              <a:chExt cx="12799608" cy="7315200"/>
            </a:xfrm>
          </p:grpSpPr>
          <p:cxnSp>
            <p:nvCxnSpPr>
              <p:cNvPr id="1091" name="Straight Connector 1090"/>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543" name="Text Placeholder"/>
          <p:cNvSpPr>
            <a:spLocks noGrp="1"/>
          </p:cNvSpPr>
          <p:nvPr>
            <p:ph type="body" idx="1"/>
          </p:nvPr>
        </p:nvSpPr>
        <p:spPr>
          <a:xfrm>
            <a:off x="453140" y="1076707"/>
            <a:ext cx="8234731" cy="133190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p:cNvSpPr>
            <a:spLocks noGrp="1"/>
          </p:cNvSpPr>
          <p:nvPr>
            <p:ph type="title"/>
          </p:nvPr>
        </p:nvSpPr>
        <p:spPr>
          <a:xfrm>
            <a:off x="456129" y="317026"/>
            <a:ext cx="8231743" cy="623248"/>
          </a:xfrm>
          <a:prstGeom prst="rect">
            <a:avLst/>
          </a:prstGeom>
        </p:spPr>
        <p:txBody>
          <a:bodyPr vert="horz" wrap="square" lIns="0" tIns="0" rIns="0" bIns="0" rtlCol="0" anchor="t">
            <a:spAutoFit/>
          </a:bodyPr>
          <a:lstStyle/>
          <a:p>
            <a:r>
              <a:rPr lang="en-US"/>
              <a:t>Click to edit Master title style</a:t>
            </a:r>
            <a:endParaRPr lang="en-US" dirty="0"/>
          </a:p>
        </p:txBody>
      </p:sp>
    </p:spTree>
    <p:extLst>
      <p:ext uri="{BB962C8B-B14F-4D97-AF65-F5344CB8AC3E}">
        <p14:creationId xmlns:p14="http://schemas.microsoft.com/office/powerpoint/2010/main" val="468137860"/>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Lst>
  <p:transition>
    <p:fade/>
  </p:transition>
  <p:txStyles>
    <p:titleStyle>
      <a:lvl1pPr algn="l" defTabSz="685772" rtl="0" eaLnBrk="1" latinLnBrk="0" hangingPunct="1">
        <a:lnSpc>
          <a:spcPct val="90000"/>
        </a:lnSpc>
        <a:spcBef>
          <a:spcPct val="0"/>
        </a:spcBef>
        <a:buNone/>
        <a:defRPr lang="en-US" sz="4500" b="0" kern="1200" cap="none" spc="-225" baseline="0" dirty="0">
          <a:ln w="3175">
            <a:noFill/>
          </a:ln>
          <a:gradFill flip="none" rotWithShape="1">
            <a:gsLst>
              <a:gs pos="69167">
                <a:schemeClr val="tx2"/>
              </a:gs>
              <a:gs pos="49000">
                <a:schemeClr val="tx2"/>
              </a:gs>
            </a:gsLst>
            <a:lin ang="5400000" scaled="0"/>
            <a:tileRect/>
          </a:gradFill>
          <a:effectLst/>
          <a:latin typeface="Segoe UI Light" pitchFamily="34" charset="0"/>
          <a:ea typeface="+mn-ea"/>
          <a:cs typeface="Arial" charset="0"/>
        </a:defRPr>
      </a:lvl1pPr>
    </p:titleStyle>
    <p:bodyStyle>
      <a:lvl1pPr marL="161925" indent="-161925" algn="l" defTabSz="685772" rtl="0" eaLnBrk="1" latinLnBrk="0" hangingPunct="1">
        <a:lnSpc>
          <a:spcPct val="90000"/>
        </a:lnSpc>
        <a:spcBef>
          <a:spcPct val="20000"/>
        </a:spcBef>
        <a:buClrTx/>
        <a:buSzPct val="90000"/>
        <a:buFont typeface="Arial" pitchFamily="34" charset="0"/>
        <a:buChar char="•"/>
        <a:defRPr sz="2100" kern="1200">
          <a:gradFill>
            <a:gsLst>
              <a:gs pos="2917">
                <a:schemeClr val="tx2"/>
              </a:gs>
              <a:gs pos="33000">
                <a:schemeClr val="tx2"/>
              </a:gs>
            </a:gsLst>
            <a:lin ang="5400000" scaled="0"/>
          </a:gradFill>
          <a:latin typeface="Segoe UI" pitchFamily="34" charset="0"/>
          <a:ea typeface="+mn-ea"/>
          <a:cs typeface="+mn-cs"/>
        </a:defRPr>
      </a:lvl1pPr>
      <a:lvl2pPr marL="330994" indent="-153591" algn="l" defTabSz="685772" rtl="0" eaLnBrk="1" latinLnBrk="0" hangingPunct="1">
        <a:lnSpc>
          <a:spcPct val="90000"/>
        </a:lnSpc>
        <a:spcBef>
          <a:spcPct val="20000"/>
        </a:spcBef>
        <a:buClrTx/>
        <a:buSzPct val="90000"/>
        <a:buFont typeface="Arial" pitchFamily="34" charset="0"/>
        <a:buChar char="•"/>
        <a:defRPr sz="1725" kern="1200">
          <a:gradFill>
            <a:gsLst>
              <a:gs pos="2917">
                <a:schemeClr val="tx2"/>
              </a:gs>
              <a:gs pos="33000">
                <a:schemeClr val="tx2"/>
              </a:gs>
            </a:gsLst>
            <a:lin ang="5400000" scaled="0"/>
          </a:gradFill>
          <a:latin typeface="Segoe UI Light" pitchFamily="34" charset="0"/>
          <a:ea typeface="+mn-ea"/>
          <a:cs typeface="+mn-cs"/>
        </a:defRPr>
      </a:lvl2pPr>
      <a:lvl3pPr marL="500063" indent="-160735" algn="l" defTabSz="685772" rtl="0" eaLnBrk="1" latinLnBrk="0" hangingPunct="1">
        <a:lnSpc>
          <a:spcPct val="90000"/>
        </a:lnSpc>
        <a:spcBef>
          <a:spcPct val="20000"/>
        </a:spcBef>
        <a:buClrTx/>
        <a:buSzPct val="90000"/>
        <a:buFont typeface="Arial" pitchFamily="34" charset="0"/>
        <a:buChar char="•"/>
        <a:defRPr lang="en-US" sz="1500" kern="1200" dirty="0">
          <a:gradFill>
            <a:gsLst>
              <a:gs pos="2917">
                <a:schemeClr val="tx2"/>
              </a:gs>
              <a:gs pos="33000">
                <a:schemeClr val="tx2"/>
              </a:gs>
            </a:gsLst>
            <a:lin ang="5400000" scaled="0"/>
          </a:gradFill>
          <a:latin typeface="Segoe UI Light" pitchFamily="34" charset="0"/>
          <a:ea typeface="+mn-ea"/>
          <a:cs typeface="+mn-cs"/>
        </a:defRPr>
      </a:lvl3pPr>
      <a:lvl4pPr marL="636985" indent="-136922" algn="l" defTabSz="685772" rtl="0" eaLnBrk="1" latinLnBrk="0" hangingPunct="1">
        <a:lnSpc>
          <a:spcPct val="90000"/>
        </a:lnSpc>
        <a:spcBef>
          <a:spcPct val="20000"/>
        </a:spcBef>
        <a:buClrTx/>
        <a:buSzPct val="90000"/>
        <a:buFont typeface="Arial" pitchFamily="34" charset="0"/>
        <a:buChar char="•"/>
        <a:defRPr sz="1350" kern="1200">
          <a:gradFill>
            <a:gsLst>
              <a:gs pos="2917">
                <a:schemeClr val="tx2"/>
              </a:gs>
              <a:gs pos="33000">
                <a:schemeClr val="tx2"/>
              </a:gs>
            </a:gsLst>
            <a:lin ang="5400000" scaled="0"/>
          </a:gradFill>
          <a:latin typeface="Segoe UI Light" pitchFamily="34" charset="0"/>
          <a:ea typeface="+mn-ea"/>
          <a:cs typeface="+mn-cs"/>
        </a:defRPr>
      </a:lvl4pPr>
      <a:lvl5pPr marL="782241" indent="-136922" algn="l" defTabSz="685772" rtl="0" eaLnBrk="1" latinLnBrk="0" hangingPunct="1">
        <a:lnSpc>
          <a:spcPct val="90000"/>
        </a:lnSpc>
        <a:spcBef>
          <a:spcPct val="20000"/>
        </a:spcBef>
        <a:buClrTx/>
        <a:buSzPct val="90000"/>
        <a:buFont typeface="Arial" pitchFamily="34" charset="0"/>
        <a:buChar char="•"/>
        <a:defRPr sz="1350" kern="1200">
          <a:gradFill>
            <a:gsLst>
              <a:gs pos="2917">
                <a:schemeClr val="tx2"/>
              </a:gs>
              <a:gs pos="33000">
                <a:schemeClr val="tx2"/>
              </a:gs>
            </a:gsLst>
            <a:lin ang="5400000" scaled="0"/>
          </a:gradFill>
          <a:latin typeface="Segoe UI Light" pitchFamily="34" charset="0"/>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587" y="0"/>
            <a:ext cx="9144000" cy="86868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Light"/>
            </a:endParaRPr>
          </a:p>
        </p:txBody>
      </p:sp>
      <p:sp>
        <p:nvSpPr>
          <p:cNvPr id="2" name="Title Placeholder 1"/>
          <p:cNvSpPr>
            <a:spLocks noGrp="1"/>
          </p:cNvSpPr>
          <p:nvPr>
            <p:ph type="title"/>
          </p:nvPr>
        </p:nvSpPr>
        <p:spPr>
          <a:xfrm>
            <a:off x="308156" y="234488"/>
            <a:ext cx="8363938"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08157" y="1088416"/>
            <a:ext cx="8534219" cy="1218795"/>
          </a:xfrm>
          <a:prstGeom prst="rect">
            <a:avLst/>
          </a:prstGeom>
        </p:spPr>
        <p:txBody>
          <a:bodyPr vert="horz" wrap="square" lIns="0" tIns="0" rIns="0" bIns="0" rtlCol="0">
            <a:spAutoFit/>
          </a:bodyPr>
          <a:lstStyle/>
          <a:p>
            <a:pPr lvl="0"/>
            <a:r>
              <a:rPr lang="en-US" dirty="0"/>
              <a:t>Click to edit Master text styles 32pt</a:t>
            </a:r>
          </a:p>
          <a:p>
            <a:pPr lvl="1"/>
            <a:r>
              <a:rPr lang="en-US" dirty="0"/>
              <a:t>Second level 24pt</a:t>
            </a:r>
          </a:p>
          <a:p>
            <a:pPr lvl="2"/>
            <a:r>
              <a:rPr lang="en-US" dirty="0"/>
              <a:t>Third level 18pt</a:t>
            </a:r>
          </a:p>
        </p:txBody>
      </p:sp>
    </p:spTree>
    <p:extLst>
      <p:ext uri="{BB962C8B-B14F-4D97-AF65-F5344CB8AC3E}">
        <p14:creationId xmlns:p14="http://schemas.microsoft.com/office/powerpoint/2010/main" val="161541566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4" r:id="rId18"/>
    <p:sldLayoutId id="2147483925" r:id="rId19"/>
    <p:sldLayoutId id="2147483926" r:id="rId20"/>
    <p:sldLayoutId id="2147483927" r:id="rId21"/>
    <p:sldLayoutId id="2147483928" r:id="rId22"/>
    <p:sldLayoutId id="2147483929" r:id="rId23"/>
  </p:sldLayoutIdLst>
  <p:transition>
    <p:fade/>
  </p:transition>
  <p:txStyles>
    <p:titleStyle>
      <a:lvl1pPr algn="l" defTabSz="686047"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p:titleStyle>
    <p:bodyStyle>
      <a:lvl1pPr marL="0" indent="0" algn="l" defTabSz="686047" rtl="0" eaLnBrk="1" latinLnBrk="0" hangingPunct="1">
        <a:lnSpc>
          <a:spcPct val="80000"/>
        </a:lnSpc>
        <a:spcBef>
          <a:spcPts val="600"/>
        </a:spcBef>
        <a:spcAft>
          <a:spcPts val="600"/>
        </a:spcAft>
        <a:buSzPct val="90000"/>
        <a:buFont typeface="Arial" pitchFamily="34" charset="0"/>
        <a:buNone/>
        <a:defRPr sz="3200" kern="1200">
          <a:solidFill>
            <a:schemeClr val="tx1"/>
          </a:solidFill>
          <a:latin typeface="Segoe UI Light"/>
          <a:ea typeface="+mn-ea"/>
          <a:cs typeface="Segoe UI Light"/>
        </a:defRPr>
      </a:lvl1pPr>
      <a:lvl2pPr marL="0" indent="0" algn="l" defTabSz="686047" rtl="0" eaLnBrk="1" latinLnBrk="0" hangingPunct="1">
        <a:lnSpc>
          <a:spcPct val="80000"/>
        </a:lnSpc>
        <a:spcBef>
          <a:spcPts val="600"/>
        </a:spcBef>
        <a:spcAft>
          <a:spcPts val="600"/>
        </a:spcAft>
        <a:buSzPct val="90000"/>
        <a:buFont typeface="Arial" pitchFamily="34" charset="0"/>
        <a:buNone/>
        <a:tabLst>
          <a:tab pos="472868" algn="l"/>
        </a:tabLst>
        <a:defRPr sz="2400" kern="1200">
          <a:solidFill>
            <a:schemeClr val="tx1"/>
          </a:solidFill>
          <a:latin typeface="Segoe UI Light"/>
          <a:ea typeface="+mn-ea"/>
          <a:cs typeface="Segoe UI Light"/>
        </a:defRPr>
      </a:lvl2pPr>
      <a:lvl3pPr marL="0" indent="0" algn="l" defTabSz="686047" rtl="0" eaLnBrk="1" latinLnBrk="0" hangingPunct="1">
        <a:lnSpc>
          <a:spcPct val="80000"/>
        </a:lnSpc>
        <a:spcBef>
          <a:spcPts val="600"/>
        </a:spcBef>
        <a:spcAft>
          <a:spcPts val="600"/>
        </a:spcAft>
        <a:buSzPct val="90000"/>
        <a:buFont typeface="Arial" pitchFamily="34" charset="0"/>
        <a:buNone/>
        <a:defRPr sz="1800" kern="1200">
          <a:solidFill>
            <a:schemeClr val="tx1"/>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chemeClr val="tx1"/>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chemeClr val="tx1"/>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azure.microsoft.com/en-us/documentation/articles/fundamentals-application-models/#VMachine" TargetMode="External"/><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hyperlink" Target="http://azure.microsoft.com/en-us/documentation/articles/fundamentals-application-models/#WhatShouldIUse" TargetMode="External"/><Relationship Id="rId5" Type="http://schemas.openxmlformats.org/officeDocument/2006/relationships/hyperlink" Target="http://azure.microsoft.com/en-us/documentation/articles/fundamentals-application-models/#CloudServices" TargetMode="External"/><Relationship Id="rId4" Type="http://schemas.openxmlformats.org/officeDocument/2006/relationships/hyperlink" Target="http://azure.microsoft.com/en-us/services/app-service/"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6.xml"/><Relationship Id="rId1" Type="http://schemas.openxmlformats.org/officeDocument/2006/relationships/tags" Target="../tags/tag1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40.xml"/><Relationship Id="rId7" Type="http://schemas.openxmlformats.org/officeDocument/2006/relationships/tags" Target="../tags/tag144.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9"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hyperlink" Target="https://msdn.microsoft.com/en-us/library/azure/ee336245.aspx" TargetMode="External"/><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82.png"/><Relationship Id="rId4" Type="http://schemas.openxmlformats.org/officeDocument/2006/relationships/hyperlink" Target="http://azure.microsoft.com/en-us/documentation/articles/data-management-azure-sql-database-and-sql-server-iaa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windowsazure.com/en-us/documentation/articles/storage-import-export-service"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83.emf"/><Relationship Id="rId4" Type="http://schemas.openxmlformats.org/officeDocument/2006/relationships/hyperlink" Target="http://msdn.microsoft.com/library/windowsazure/dn133142.aspx"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1977" y="1558504"/>
            <a:ext cx="4707398" cy="2179058"/>
          </a:xfrm>
        </p:spPr>
        <p:txBody>
          <a:bodyPr/>
          <a:lstStyle/>
          <a:p>
            <a:r>
              <a:rPr lang="en-US" sz="3600" dirty="0"/>
              <a:t>Technical Deep Dive Migrating Applications to Microsoft Azure – Day 2</a:t>
            </a:r>
          </a:p>
        </p:txBody>
      </p:sp>
      <p:sp>
        <p:nvSpPr>
          <p:cNvPr id="5" name="Text Placeholder 4"/>
          <p:cNvSpPr>
            <a:spLocks noGrp="1"/>
          </p:cNvSpPr>
          <p:nvPr>
            <p:ph type="body" sz="quarter" idx="14"/>
          </p:nvPr>
        </p:nvSpPr>
        <p:spPr>
          <a:xfrm>
            <a:off x="201977" y="3109599"/>
            <a:ext cx="4707398" cy="1344637"/>
          </a:xfrm>
        </p:spPr>
        <p:txBody>
          <a:bodyPr vert="horz" wrap="square" lIns="107571" tIns="80678" rIns="107571" bIns="80678" rtlCol="0" anchor="t">
            <a:noAutofit/>
          </a:bodyPr>
          <a:lstStyle/>
          <a:p>
            <a:endParaRPr lang="en-US" dirty="0"/>
          </a:p>
          <a:p>
            <a:endParaRPr lang="en-US" dirty="0"/>
          </a:p>
          <a:p>
            <a:r>
              <a:rPr lang="en-US" sz="2059" dirty="0"/>
              <a:t>&lt;Presenter Name&gt;</a:t>
            </a:r>
          </a:p>
        </p:txBody>
      </p:sp>
    </p:spTree>
    <p:extLst>
      <p:ext uri="{BB962C8B-B14F-4D97-AF65-F5344CB8AC3E}">
        <p14:creationId xmlns:p14="http://schemas.microsoft.com/office/powerpoint/2010/main" val="22146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Azure SQL Database - Service Tiers</a:t>
            </a:r>
          </a:p>
        </p:txBody>
      </p:sp>
      <p:sp>
        <p:nvSpPr>
          <p:cNvPr id="3" name="Text Placeholder 2"/>
          <p:cNvSpPr>
            <a:spLocks noGrp="1"/>
          </p:cNvSpPr>
          <p:nvPr>
            <p:ph type="body" sz="quarter" idx="11"/>
          </p:nvPr>
        </p:nvSpPr>
        <p:spPr>
          <a:xfrm>
            <a:off x="251520" y="1059582"/>
            <a:ext cx="8741880" cy="1589153"/>
          </a:xfrm>
        </p:spPr>
        <p:txBody>
          <a:bodyPr>
            <a:normAutofit/>
          </a:bodyPr>
          <a:lstStyle/>
          <a:p>
            <a:r>
              <a:rPr lang="en-US" dirty="0"/>
              <a:t>Predictable performance and business continuity</a:t>
            </a:r>
          </a:p>
        </p:txBody>
      </p:sp>
      <p:sp>
        <p:nvSpPr>
          <p:cNvPr id="4" name="TextBox 3"/>
          <p:cNvSpPr txBox="1"/>
          <p:nvPr/>
        </p:nvSpPr>
        <p:spPr>
          <a:xfrm>
            <a:off x="390525" y="1722438"/>
            <a:ext cx="2644775" cy="2560701"/>
          </a:xfrm>
          <a:prstGeom prst="rect">
            <a:avLst/>
          </a:prstGeom>
          <a:noFill/>
        </p:spPr>
        <p:txBody>
          <a:bodyPr wrap="square" lIns="0" tIns="0" rIns="0" bIns="0" rtlCol="0" anchor="t">
            <a:spAutoFit/>
          </a:bodyPr>
          <a:lstStyle/>
          <a:p>
            <a:pPr>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latin typeface="Segoe UI"/>
              </a:rPr>
              <a:t>Basic</a:t>
            </a:r>
            <a:endParaRPr lang="en-US" sz="2400" dirty="0">
              <a:latin typeface="Segoe UI"/>
            </a:endParaRPr>
          </a:p>
          <a:p>
            <a:pPr>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Small database</a:t>
            </a:r>
            <a:endParaRPr lang="en-US" sz="2000" dirty="0">
              <a:latin typeface="Segoe UI Light" panose="020B0502040204020203" pitchFamily="34" charset="0"/>
              <a:cs typeface="Segoe UI Light" panose="020B0502040204020203" pitchFamily="34" charset="0"/>
            </a:endParaRPr>
          </a:p>
          <a:p>
            <a:pPr>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Single operation at one point in time</a:t>
            </a:r>
            <a:endParaRPr lang="en-US" sz="2000" dirty="0">
              <a:latin typeface="Segoe UI Light" panose="020B0502040204020203" pitchFamily="34" charset="0"/>
              <a:cs typeface="Segoe UI Light" panose="020B0502040204020203" pitchFamily="34" charset="0"/>
            </a:endParaRPr>
          </a:p>
          <a:p>
            <a:pPr>
              <a:spcBef>
                <a:spcPct val="20000"/>
              </a:spcBef>
              <a:buSzPct val="80000"/>
            </a:pPr>
            <a:endParaRPr lang="en-US" sz="2100" dirty="0">
              <a:latin typeface="Segoe UI Light" panose="020B0502040204020203" pitchFamily="34" charset="0"/>
              <a:cs typeface="Segoe UI Light" panose="020B0502040204020203" pitchFamily="34" charset="0"/>
            </a:endParaRPr>
          </a:p>
          <a:p>
            <a:pPr>
              <a:spcBef>
                <a:spcPct val="20000"/>
              </a:spcBef>
              <a:buSzPct val="80000"/>
            </a:pPr>
            <a:endParaRPr lang="en-US" sz="2100" dirty="0">
              <a:latin typeface="Segoe UI Light" panose="020B0502040204020203" pitchFamily="34" charset="0"/>
              <a:cs typeface="Segoe UI Light" panose="020B0502040204020203" pitchFamily="34" charset="0"/>
            </a:endParaRPr>
          </a:p>
          <a:p>
            <a:pPr>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Up to 2GB DB Size</a:t>
            </a:r>
            <a:endParaRPr lang="en-US" sz="2000" dirty="0">
              <a:latin typeface="Segoe UI Light" panose="020B0502040204020203" pitchFamily="34" charset="0"/>
              <a:cs typeface="Segoe UI Light" panose="020B0502040204020203" pitchFamily="34" charset="0"/>
            </a:endParaRPr>
          </a:p>
        </p:txBody>
      </p:sp>
      <p:cxnSp>
        <p:nvCxnSpPr>
          <p:cNvPr id="6" name="Straight Connector 5"/>
          <p:cNvCxnSpPr/>
          <p:nvPr/>
        </p:nvCxnSpPr>
        <p:spPr>
          <a:xfrm>
            <a:off x="3125017" y="1721892"/>
            <a:ext cx="0" cy="2077903"/>
          </a:xfrm>
          <a:prstGeom prst="line">
            <a:avLst/>
          </a:prstGeom>
          <a:ln w="38100">
            <a:solidFill>
              <a:srgbClr val="00BCF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214688" y="1712913"/>
            <a:ext cx="2630487" cy="2566857"/>
          </a:xfrm>
          <a:prstGeom prst="rect">
            <a:avLst/>
          </a:prstGeom>
          <a:noFill/>
        </p:spPr>
        <p:txBody>
          <a:bodyPr wrap="square" lIns="0" tIns="0" rIns="0" bIns="0" rtlCol="0" anchor="t">
            <a:spAutoFit/>
          </a:bodyPr>
          <a:lstStyle/>
          <a:p>
            <a:pPr>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Standard</a:t>
            </a:r>
            <a:endParaRPr lang="en-US" sz="2400" dirty="0"/>
          </a:p>
          <a:p>
            <a:pPr>
              <a:spcBef>
                <a:spcPct val="20000"/>
              </a:spcBef>
              <a:buSzPct val="80000"/>
            </a:pPr>
            <a:r>
              <a:rPr lang="en-US" sz="21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Typical workgroup or web application</a:t>
            </a:r>
            <a:endParaRPr lang="en-US" sz="2100" dirty="0">
              <a:latin typeface="Segoe UI Light" panose="020B0502040204020203" pitchFamily="34" charset="0"/>
              <a:cs typeface="Segoe UI Light" panose="020B0502040204020203" pitchFamily="34" charset="0"/>
            </a:endParaRPr>
          </a:p>
          <a:p>
            <a:pPr>
              <a:spcBef>
                <a:spcPct val="20000"/>
              </a:spcBef>
              <a:buSzPct val="80000"/>
            </a:pPr>
            <a:r>
              <a:rPr lang="en-US" sz="21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Multiple concurrent transactions</a:t>
            </a:r>
            <a:endParaRPr lang="en-US" sz="2100" dirty="0">
              <a:latin typeface="Segoe UI Light" panose="020B0502040204020203" pitchFamily="34" charset="0"/>
              <a:cs typeface="Segoe UI Light" panose="020B0502040204020203" pitchFamily="34" charset="0"/>
            </a:endParaRPr>
          </a:p>
          <a:p>
            <a:pPr>
              <a:spcBef>
                <a:spcPct val="20000"/>
              </a:spcBef>
              <a:buSzPct val="80000"/>
            </a:pPr>
            <a:endParaRPr lang="en-US" sz="2100" dirty="0">
              <a:latin typeface="Segoe UI Light" panose="020B0502040204020203" pitchFamily="34" charset="0"/>
              <a:cs typeface="Segoe UI Light" panose="020B0502040204020203" pitchFamily="34" charset="0"/>
            </a:endParaRPr>
          </a:p>
          <a:p>
            <a:pPr>
              <a:spcBef>
                <a:spcPct val="20000"/>
              </a:spcBef>
              <a:buSzPct val="80000"/>
            </a:pPr>
            <a:r>
              <a:rPr lang="en-US" sz="21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Up to 250 GB DB Size</a:t>
            </a:r>
            <a:endParaRPr lang="en-US" sz="2100" dirty="0">
              <a:latin typeface="Segoe UI Light" panose="020B0502040204020203" pitchFamily="34" charset="0"/>
              <a:cs typeface="Segoe UI Light" panose="020B0502040204020203" pitchFamily="34" charset="0"/>
            </a:endParaRPr>
          </a:p>
        </p:txBody>
      </p:sp>
      <p:sp>
        <p:nvSpPr>
          <p:cNvPr id="8" name="TextBox 7"/>
          <p:cNvSpPr txBox="1"/>
          <p:nvPr/>
        </p:nvSpPr>
        <p:spPr>
          <a:xfrm>
            <a:off x="6026150" y="1722438"/>
            <a:ext cx="2727325" cy="2566857"/>
          </a:xfrm>
          <a:prstGeom prst="rect">
            <a:avLst/>
          </a:prstGeom>
          <a:noFill/>
        </p:spPr>
        <p:txBody>
          <a:bodyPr wrap="square" lIns="0" tIns="0" rIns="0" bIns="0" rtlCol="0" anchor="t">
            <a:spAutoFit/>
          </a:bodyPr>
          <a:lstStyle/>
          <a:p>
            <a:pPr>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Premium</a:t>
            </a:r>
            <a:endParaRPr lang="en-US" sz="2400" dirty="0"/>
          </a:p>
          <a:p>
            <a:pPr>
              <a:spcBef>
                <a:spcPct val="20000"/>
              </a:spcBef>
              <a:buSzPct val="80000"/>
            </a:pPr>
            <a:r>
              <a:rPr lang="en-US" sz="21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Mission-critical applications</a:t>
            </a:r>
            <a:endParaRPr lang="en-US" sz="2100" dirty="0">
              <a:latin typeface="Segoe UI Light" panose="020B0502040204020203" pitchFamily="34" charset="0"/>
              <a:cs typeface="Segoe UI Light" panose="020B0502040204020203" pitchFamily="34" charset="0"/>
            </a:endParaRPr>
          </a:p>
          <a:p>
            <a:pPr>
              <a:spcBef>
                <a:spcPct val="20000"/>
              </a:spcBef>
              <a:buSzPct val="80000"/>
            </a:pPr>
            <a:r>
              <a:rPr lang="en-US" sz="21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High volume of concurrent transactions</a:t>
            </a:r>
            <a:endParaRPr lang="en-US" sz="2100" dirty="0">
              <a:latin typeface="Segoe UI Light" panose="020B0502040204020203" pitchFamily="34" charset="0"/>
              <a:cs typeface="Segoe UI Light" panose="020B0502040204020203" pitchFamily="34" charset="0"/>
            </a:endParaRPr>
          </a:p>
          <a:p>
            <a:pPr>
              <a:spcBef>
                <a:spcPct val="20000"/>
              </a:spcBef>
              <a:buSzPct val="80000"/>
            </a:pPr>
            <a:endParaRPr lang="en-US" sz="2100" dirty="0">
              <a:latin typeface="Segoe UI Light" panose="020B0502040204020203" pitchFamily="34" charset="0"/>
              <a:cs typeface="Segoe UI Light" panose="020B0502040204020203" pitchFamily="34" charset="0"/>
            </a:endParaRPr>
          </a:p>
          <a:p>
            <a:pPr>
              <a:spcBef>
                <a:spcPct val="20000"/>
              </a:spcBef>
              <a:buSzPct val="80000"/>
            </a:pPr>
            <a:r>
              <a:rPr lang="en-US" sz="21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Up to 1000 GB DB Size</a:t>
            </a:r>
            <a:endParaRPr lang="en-US" sz="2100" dirty="0">
              <a:latin typeface="Segoe UI Light" panose="020B0502040204020203" pitchFamily="34" charset="0"/>
              <a:cs typeface="Segoe UI Light" panose="020B0502040204020203" pitchFamily="34" charset="0"/>
            </a:endParaRPr>
          </a:p>
        </p:txBody>
      </p:sp>
      <p:cxnSp>
        <p:nvCxnSpPr>
          <p:cNvPr id="9" name="Straight Connector 8"/>
          <p:cNvCxnSpPr/>
          <p:nvPr/>
        </p:nvCxnSpPr>
        <p:spPr>
          <a:xfrm>
            <a:off x="5935980" y="1721892"/>
            <a:ext cx="0" cy="2077903"/>
          </a:xfrm>
          <a:prstGeom prst="line">
            <a:avLst/>
          </a:prstGeom>
          <a:ln w="38100">
            <a:solidFill>
              <a:srgbClr val="00BCF2"/>
            </a:solidFill>
          </a:ln>
        </p:spPr>
        <p:style>
          <a:lnRef idx="1">
            <a:schemeClr val="accent1"/>
          </a:lnRef>
          <a:fillRef idx="0">
            <a:schemeClr val="accent1"/>
          </a:fillRef>
          <a:effectRef idx="0">
            <a:schemeClr val="accent1"/>
          </a:effectRef>
          <a:fontRef idx="minor">
            <a:schemeClr val="tx1"/>
          </a:fontRef>
        </p:style>
      </p:cxnSp>
      <p:sp>
        <p:nvSpPr>
          <p:cNvPr id="12" name="Text Placeholder 2"/>
          <p:cNvSpPr txBox="1">
            <a:spLocks/>
          </p:cNvSpPr>
          <p:nvPr/>
        </p:nvSpPr>
        <p:spPr>
          <a:xfrm>
            <a:off x="312738" y="4611688"/>
            <a:ext cx="8369786" cy="333375"/>
          </a:xfrm>
          <a:prstGeom prst="rect">
            <a:avLst/>
          </a:prstGeom>
        </p:spPr>
        <p:txBody>
          <a:bodyPr vert="horz" wrap="square" lIns="0" tIns="0" rIns="0" bIns="0" rtlCol="0" anchor="t">
            <a:spAutoFit/>
          </a:bodyPr>
          <a:lstStyle>
            <a:lvl1pPr marL="3175" indent="0" algn="l" defTabSz="914029" rtl="0" eaLnBrk="1" latinLnBrk="0" hangingPunct="1">
              <a:lnSpc>
                <a:spcPct val="90000"/>
              </a:lnSpc>
              <a:spcBef>
                <a:spcPts val="0"/>
              </a:spcBef>
              <a:spcAft>
                <a:spcPts val="900"/>
              </a:spcAft>
              <a:buSzPct val="80000"/>
              <a:buFont typeface="Arial" pitchFamily="34" charset="0"/>
              <a:buNone/>
              <a:defRPr sz="3999"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029"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Tx/>
              <a:buBlip>
                <a:blip r:embed="rId3"/>
              </a:buBlip>
              <a:defRPr sz="2399"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t>Web and Business tiers are being retired</a:t>
            </a:r>
            <a:endParaRPr lang="en-US" sz="2400" dirty="0">
              <a:solidFill>
                <a:schemeClr val="tx1"/>
              </a:solidFill>
            </a:endParaRPr>
          </a:p>
        </p:txBody>
      </p:sp>
    </p:spTree>
    <p:extLst>
      <p:ext uri="{BB962C8B-B14F-4D97-AF65-F5344CB8AC3E}">
        <p14:creationId xmlns:p14="http://schemas.microsoft.com/office/powerpoint/2010/main" val="6423529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PaaS - Predictable Performance</a:t>
            </a:r>
          </a:p>
        </p:txBody>
      </p:sp>
      <p:graphicFrame>
        <p:nvGraphicFramePr>
          <p:cNvPr id="4" name="Table 3"/>
          <p:cNvGraphicFramePr>
            <a:graphicFrameLocks noGrp="1"/>
          </p:cNvGraphicFramePr>
          <p:nvPr>
            <p:extLst>
              <p:ext uri="{D42A27DB-BD31-4B8C-83A1-F6EECF244321}">
                <p14:modId xmlns:p14="http://schemas.microsoft.com/office/powerpoint/2010/main" val="4188973729"/>
              </p:ext>
            </p:extLst>
          </p:nvPr>
        </p:nvGraphicFramePr>
        <p:xfrm>
          <a:off x="107504" y="915566"/>
          <a:ext cx="8856984" cy="4176469"/>
        </p:xfrm>
        <a:graphic>
          <a:graphicData uri="http://schemas.openxmlformats.org/drawingml/2006/table">
            <a:tbl>
              <a:tblPr firstRow="1" bandRow="1">
                <a:tableStyleId>{17292A2E-F333-43FB-9621-5CBBE7FDCDCB}</a:tableStyleId>
              </a:tblPr>
              <a:tblGrid>
                <a:gridCol w="1771397">
                  <a:extLst>
                    <a:ext uri="{9D8B030D-6E8A-4147-A177-3AD203B41FA5}">
                      <a16:colId xmlns:a16="http://schemas.microsoft.com/office/drawing/2014/main" val="20000"/>
                    </a:ext>
                  </a:extLst>
                </a:gridCol>
                <a:gridCol w="2245426">
                  <a:extLst>
                    <a:ext uri="{9D8B030D-6E8A-4147-A177-3AD203B41FA5}">
                      <a16:colId xmlns:a16="http://schemas.microsoft.com/office/drawing/2014/main" val="20001"/>
                    </a:ext>
                  </a:extLst>
                </a:gridCol>
                <a:gridCol w="1372265">
                  <a:extLst>
                    <a:ext uri="{9D8B030D-6E8A-4147-A177-3AD203B41FA5}">
                      <a16:colId xmlns:a16="http://schemas.microsoft.com/office/drawing/2014/main" val="20002"/>
                    </a:ext>
                  </a:extLst>
                </a:gridCol>
                <a:gridCol w="2041288">
                  <a:extLst>
                    <a:ext uri="{9D8B030D-6E8A-4147-A177-3AD203B41FA5}">
                      <a16:colId xmlns:a16="http://schemas.microsoft.com/office/drawing/2014/main" val="20003"/>
                    </a:ext>
                  </a:extLst>
                </a:gridCol>
                <a:gridCol w="1426608">
                  <a:extLst>
                    <a:ext uri="{9D8B030D-6E8A-4147-A177-3AD203B41FA5}">
                      <a16:colId xmlns:a16="http://schemas.microsoft.com/office/drawing/2014/main" val="20005"/>
                    </a:ext>
                  </a:extLst>
                </a:gridCol>
              </a:tblGrid>
              <a:tr h="578666">
                <a:tc>
                  <a:txBody>
                    <a:bodyPr/>
                    <a:lstStyle/>
                    <a:p>
                      <a:r>
                        <a:rPr lang="en-US" sz="1500" dirty="0"/>
                        <a:t>Service</a:t>
                      </a:r>
                      <a:br>
                        <a:rPr lang="en-US" sz="1500" dirty="0"/>
                      </a:br>
                      <a:r>
                        <a:rPr lang="en-US" sz="1500" dirty="0"/>
                        <a:t>Tier</a:t>
                      </a:r>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dirty="0"/>
                        <a:t>Performance</a:t>
                      </a:r>
                      <a:br>
                        <a:rPr lang="en-US" sz="1500" dirty="0"/>
                      </a:br>
                      <a:r>
                        <a:rPr lang="en-US" sz="1500" dirty="0"/>
                        <a:t>Level</a:t>
                      </a:r>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dirty="0"/>
                        <a:t>DTUs</a:t>
                      </a:r>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dirty="0"/>
                        <a:t>Maximum</a:t>
                      </a:r>
                    </a:p>
                    <a:p>
                      <a:r>
                        <a:rPr lang="en-US" sz="1500" dirty="0"/>
                        <a:t>Sessions</a:t>
                      </a:r>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dirty="0"/>
                        <a:t>Predictability</a:t>
                      </a:r>
                      <a:endParaRPr lang="en-US" sz="1500" dirty="0">
                        <a:latin typeface="Segoe UI Light" panose="020B0502040204020203" pitchFamily="34" charset="0"/>
                        <a:cs typeface="Segoe UI Light" panose="020B0502040204020203" pitchFamily="34" charset="0"/>
                      </a:endParaRPr>
                    </a:p>
                  </a:txBody>
                  <a:tcPr marL="68580" marR="68580" marT="34290" marB="34290"/>
                </a:tc>
                <a:extLst>
                  <a:ext uri="{0D108BD9-81ED-4DB2-BD59-A6C34878D82A}">
                    <a16:rowId xmlns:a16="http://schemas.microsoft.com/office/drawing/2014/main" val="10000"/>
                  </a:ext>
                </a:extLst>
              </a:tr>
              <a:tr h="327073">
                <a:tc>
                  <a:txBody>
                    <a:bodyPr/>
                    <a:lstStyle/>
                    <a:p>
                      <a:r>
                        <a:rPr lang="en-US" sz="1500" dirty="0"/>
                        <a:t>Basic</a:t>
                      </a:r>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dirty="0"/>
                        <a:t>Basic</a:t>
                      </a:r>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dirty="0"/>
                        <a:t>5</a:t>
                      </a:r>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dirty="0"/>
                        <a:t>300</a:t>
                      </a:r>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dirty="0"/>
                        <a:t>Good</a:t>
                      </a:r>
                      <a:endParaRPr lang="en-US" sz="1500" dirty="0">
                        <a:latin typeface="Segoe UI Light" panose="020B0502040204020203" pitchFamily="34" charset="0"/>
                        <a:cs typeface="Segoe UI Light" panose="020B0502040204020203" pitchFamily="34" charset="0"/>
                      </a:endParaRPr>
                    </a:p>
                  </a:txBody>
                  <a:tcPr marL="68580" marR="68580" marT="34290" marB="34290"/>
                </a:tc>
                <a:extLst>
                  <a:ext uri="{0D108BD9-81ED-4DB2-BD59-A6C34878D82A}">
                    <a16:rowId xmlns:a16="http://schemas.microsoft.com/office/drawing/2014/main" val="10001"/>
                  </a:ext>
                </a:extLst>
              </a:tr>
              <a:tr h="327073">
                <a:tc>
                  <a:txBody>
                    <a:bodyPr/>
                    <a:lstStyle/>
                    <a:p>
                      <a:r>
                        <a:rPr lang="en-US" sz="1500" dirty="0"/>
                        <a:t>Standard</a:t>
                      </a:r>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dirty="0"/>
                        <a:t>S0, </a:t>
                      </a:r>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dirty="0"/>
                        <a:t>10</a:t>
                      </a:r>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dirty="0"/>
                        <a:t>600</a:t>
                      </a:r>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dirty="0"/>
                        <a:t>Better</a:t>
                      </a:r>
                      <a:endParaRPr lang="en-US" sz="1500" dirty="0">
                        <a:latin typeface="Segoe UI Light" panose="020B0502040204020203" pitchFamily="34" charset="0"/>
                        <a:cs typeface="Segoe UI Light" panose="020B0502040204020203" pitchFamily="34" charset="0"/>
                      </a:endParaRPr>
                    </a:p>
                  </a:txBody>
                  <a:tcPr marL="68580" marR="68580" marT="34290" marB="34290"/>
                </a:tc>
                <a:extLst>
                  <a:ext uri="{0D108BD9-81ED-4DB2-BD59-A6C34878D82A}">
                    <a16:rowId xmlns:a16="http://schemas.microsoft.com/office/drawing/2014/main" val="10002"/>
                  </a:ext>
                </a:extLst>
              </a:tr>
              <a:tr h="327073">
                <a:tc>
                  <a:txBody>
                    <a:bodyPr/>
                    <a:lstStyle/>
                    <a:p>
                      <a:endParaRPr lang="en-US" sz="150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dirty="0"/>
                        <a:t>S2</a:t>
                      </a:r>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dirty="0"/>
                        <a:t>20</a:t>
                      </a:r>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dirty="0"/>
                        <a:t>900</a:t>
                      </a:r>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endParaRPr lang="en-US" sz="1500" dirty="0">
                        <a:latin typeface="Segoe UI Light" panose="020B0502040204020203" pitchFamily="34" charset="0"/>
                        <a:cs typeface="Segoe UI Light" panose="020B0502040204020203" pitchFamily="34" charset="0"/>
                      </a:endParaRPr>
                    </a:p>
                  </a:txBody>
                  <a:tcPr marL="68580" marR="68580" marT="34290" marB="34290"/>
                </a:tc>
                <a:extLst>
                  <a:ext uri="{0D108BD9-81ED-4DB2-BD59-A6C34878D82A}">
                    <a16:rowId xmlns:a16="http://schemas.microsoft.com/office/drawing/2014/main" val="10003"/>
                  </a:ext>
                </a:extLst>
              </a:tr>
              <a:tr h="327073">
                <a:tc>
                  <a:txBody>
                    <a:bodyPr/>
                    <a:lstStyle/>
                    <a:p>
                      <a:endParaRPr lang="en-US" sz="150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kern="1200" dirty="0">
                          <a:solidFill>
                            <a:schemeClr val="tx1"/>
                          </a:solidFill>
                          <a:latin typeface="+mn-lt"/>
                          <a:ea typeface="+mn-ea"/>
                          <a:cs typeface="+mn-cs"/>
                        </a:rPr>
                        <a:t>S1</a:t>
                      </a:r>
                    </a:p>
                  </a:txBody>
                  <a:tcPr marL="68580" marR="68580" marT="34290" marB="34290"/>
                </a:tc>
                <a:tc>
                  <a:txBody>
                    <a:bodyPr/>
                    <a:lstStyle/>
                    <a:p>
                      <a:r>
                        <a:rPr lang="en-US" sz="1500" kern="1200" dirty="0">
                          <a:solidFill>
                            <a:schemeClr val="tx1"/>
                          </a:solidFill>
                          <a:latin typeface="+mn-lt"/>
                          <a:ea typeface="+mn-ea"/>
                          <a:cs typeface="+mn-cs"/>
                        </a:rPr>
                        <a:t>50</a:t>
                      </a:r>
                    </a:p>
                  </a:txBody>
                  <a:tcPr marL="68580" marR="68580" marT="34290" marB="34290"/>
                </a:tc>
                <a:tc>
                  <a:txBody>
                    <a:bodyPr/>
                    <a:lstStyle/>
                    <a:p>
                      <a:r>
                        <a:rPr lang="en-US" sz="1500" kern="1200" dirty="0">
                          <a:solidFill>
                            <a:schemeClr val="tx1"/>
                          </a:solidFill>
                          <a:latin typeface="+mn-lt"/>
                          <a:ea typeface="+mn-ea"/>
                          <a:cs typeface="+mn-cs"/>
                        </a:rPr>
                        <a:t>1200</a:t>
                      </a:r>
                    </a:p>
                  </a:txBody>
                  <a:tcPr marL="68580" marR="68580" marT="34290" marB="34290"/>
                </a:tc>
                <a:tc>
                  <a:txBody>
                    <a:bodyPr/>
                    <a:lstStyle/>
                    <a:p>
                      <a:endParaRPr lang="en-US" sz="1500"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2945889099"/>
                  </a:ext>
                </a:extLst>
              </a:tr>
              <a:tr h="327073">
                <a:tc>
                  <a:txBody>
                    <a:bodyPr/>
                    <a:lstStyle/>
                    <a:p>
                      <a:endParaRPr lang="en-US" sz="150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kern="1200" dirty="0">
                          <a:solidFill>
                            <a:schemeClr val="tx1"/>
                          </a:solidFill>
                          <a:latin typeface="+mn-lt"/>
                          <a:ea typeface="+mn-ea"/>
                          <a:cs typeface="+mn-cs"/>
                        </a:rPr>
                        <a:t>S3</a:t>
                      </a:r>
                    </a:p>
                  </a:txBody>
                  <a:tcPr marL="68580" marR="68580" marT="34290" marB="34290"/>
                </a:tc>
                <a:tc>
                  <a:txBody>
                    <a:bodyPr/>
                    <a:lstStyle/>
                    <a:p>
                      <a:r>
                        <a:rPr lang="en-US" sz="1500" kern="1200" dirty="0">
                          <a:solidFill>
                            <a:schemeClr val="tx1"/>
                          </a:solidFill>
                          <a:latin typeface="+mn-lt"/>
                          <a:ea typeface="+mn-ea"/>
                          <a:cs typeface="+mn-cs"/>
                        </a:rPr>
                        <a:t>100</a:t>
                      </a:r>
                    </a:p>
                  </a:txBody>
                  <a:tcPr marL="68580" marR="68580" marT="34290" marB="34290"/>
                </a:tc>
                <a:tc>
                  <a:txBody>
                    <a:bodyPr/>
                    <a:lstStyle/>
                    <a:p>
                      <a:r>
                        <a:rPr lang="en-US" sz="1500" kern="1200" dirty="0">
                          <a:solidFill>
                            <a:schemeClr val="tx1"/>
                          </a:solidFill>
                          <a:latin typeface="+mn-lt"/>
                          <a:ea typeface="+mn-ea"/>
                          <a:cs typeface="+mn-cs"/>
                        </a:rPr>
                        <a:t>2400</a:t>
                      </a:r>
                    </a:p>
                  </a:txBody>
                  <a:tcPr marL="68580" marR="68580" marT="34290" marB="34290"/>
                </a:tc>
                <a:tc>
                  <a:txBody>
                    <a:bodyPr/>
                    <a:lstStyle/>
                    <a:p>
                      <a:endParaRPr lang="en-US" sz="1500"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1960090162"/>
                  </a:ext>
                </a:extLst>
              </a:tr>
              <a:tr h="327073">
                <a:tc>
                  <a:txBody>
                    <a:bodyPr/>
                    <a:lstStyle/>
                    <a:p>
                      <a:r>
                        <a:rPr lang="en-US" sz="1500" dirty="0"/>
                        <a:t>Premium</a:t>
                      </a:r>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dirty="0"/>
                        <a:t>P1</a:t>
                      </a:r>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dirty="0"/>
                        <a:t>125</a:t>
                      </a:r>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dirty="0"/>
                        <a:t>2400</a:t>
                      </a:r>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dirty="0"/>
                        <a:t>Best</a:t>
                      </a:r>
                      <a:endParaRPr lang="en-US" sz="1500" dirty="0">
                        <a:latin typeface="Segoe UI Light" panose="020B0502040204020203" pitchFamily="34" charset="0"/>
                        <a:cs typeface="Segoe UI Light" panose="020B0502040204020203" pitchFamily="34" charset="0"/>
                      </a:endParaRPr>
                    </a:p>
                  </a:txBody>
                  <a:tcPr marL="68580" marR="68580" marT="34290" marB="34290"/>
                </a:tc>
                <a:extLst>
                  <a:ext uri="{0D108BD9-81ED-4DB2-BD59-A6C34878D82A}">
                    <a16:rowId xmlns:a16="http://schemas.microsoft.com/office/drawing/2014/main" val="10004"/>
                  </a:ext>
                </a:extLst>
              </a:tr>
              <a:tr h="327073">
                <a:tc>
                  <a:txBody>
                    <a:bodyPr/>
                    <a:lstStyle/>
                    <a:p>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dirty="0"/>
                        <a:t>P2</a:t>
                      </a:r>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dirty="0"/>
                        <a:t>250</a:t>
                      </a:r>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dirty="0"/>
                        <a:t>4800</a:t>
                      </a:r>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endParaRPr lang="en-US" sz="1500" dirty="0">
                        <a:latin typeface="Segoe UI Light" panose="020B0502040204020203" pitchFamily="34" charset="0"/>
                        <a:cs typeface="Segoe UI Light" panose="020B0502040204020203" pitchFamily="34" charset="0"/>
                      </a:endParaRPr>
                    </a:p>
                  </a:txBody>
                  <a:tcPr marL="68580" marR="68580" marT="34290" marB="34290"/>
                </a:tc>
                <a:extLst>
                  <a:ext uri="{0D108BD9-81ED-4DB2-BD59-A6C34878D82A}">
                    <a16:rowId xmlns:a16="http://schemas.microsoft.com/office/drawing/2014/main" val="10005"/>
                  </a:ext>
                </a:extLst>
              </a:tr>
              <a:tr h="327073">
                <a:tc>
                  <a:txBody>
                    <a:bodyPr/>
                    <a:lstStyle/>
                    <a:p>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kern="1200" dirty="0">
                          <a:solidFill>
                            <a:schemeClr val="tx1"/>
                          </a:solidFill>
                          <a:latin typeface="+mn-lt"/>
                          <a:ea typeface="+mn-ea"/>
                          <a:cs typeface="+mn-cs"/>
                        </a:rPr>
                        <a:t>P4</a:t>
                      </a:r>
                    </a:p>
                  </a:txBody>
                  <a:tcPr marL="68580" marR="68580" marT="34290" marB="34290"/>
                </a:tc>
                <a:tc>
                  <a:txBody>
                    <a:bodyPr/>
                    <a:lstStyle/>
                    <a:p>
                      <a:r>
                        <a:rPr lang="en-US" sz="1500" kern="1200" dirty="0">
                          <a:solidFill>
                            <a:schemeClr val="tx1"/>
                          </a:solidFill>
                          <a:latin typeface="+mn-lt"/>
                          <a:ea typeface="+mn-ea"/>
                          <a:cs typeface="+mn-cs"/>
                        </a:rPr>
                        <a:t>500</a:t>
                      </a:r>
                    </a:p>
                  </a:txBody>
                  <a:tcPr marL="68580" marR="68580" marT="34290" marB="34290"/>
                </a:tc>
                <a:tc>
                  <a:txBody>
                    <a:bodyPr/>
                    <a:lstStyle/>
                    <a:p>
                      <a:r>
                        <a:rPr lang="en-US" sz="1500" dirty="0"/>
                        <a:t>9600</a:t>
                      </a:r>
                      <a:endParaRPr lang="en-US" sz="1500" kern="1200" dirty="0">
                        <a:solidFill>
                          <a:schemeClr val="tx1"/>
                        </a:solidFill>
                        <a:latin typeface="+mn-lt"/>
                        <a:ea typeface="+mn-ea"/>
                        <a:cs typeface="+mn-cs"/>
                      </a:endParaRPr>
                    </a:p>
                  </a:txBody>
                  <a:tcPr marL="68580" marR="68580" marT="34290" marB="34290"/>
                </a:tc>
                <a:tc>
                  <a:txBody>
                    <a:bodyPr/>
                    <a:lstStyle/>
                    <a:p>
                      <a:endParaRPr lang="en-US" sz="1500"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10006"/>
                  </a:ext>
                </a:extLst>
              </a:tr>
              <a:tr h="327073">
                <a:tc>
                  <a:txBody>
                    <a:bodyPr/>
                    <a:lstStyle/>
                    <a:p>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lang="en-US" sz="1500" kern="1200" dirty="0">
                          <a:solidFill>
                            <a:schemeClr val="tx1"/>
                          </a:solidFill>
                          <a:latin typeface="+mn-lt"/>
                          <a:ea typeface="+mn-ea"/>
                          <a:cs typeface="+mn-cs"/>
                        </a:rPr>
                        <a:t>P6/P3</a:t>
                      </a:r>
                    </a:p>
                  </a:txBody>
                  <a:tcPr marL="68580" marR="68580" marT="34290" marB="34290"/>
                </a:tc>
                <a:tc>
                  <a:txBody>
                    <a:bodyPr/>
                    <a:lstStyle/>
                    <a:p>
                      <a:r>
                        <a:rPr lang="en-US" sz="1500" kern="1200" dirty="0">
                          <a:solidFill>
                            <a:schemeClr val="tx1"/>
                          </a:solidFill>
                          <a:latin typeface="+mn-lt"/>
                          <a:ea typeface="+mn-ea"/>
                          <a:cs typeface="+mn-cs"/>
                        </a:rPr>
                        <a:t>1000</a:t>
                      </a:r>
                    </a:p>
                  </a:txBody>
                  <a:tcPr marL="68580" marR="68580" marT="34290" marB="34290"/>
                </a:tc>
                <a:tc>
                  <a:txBody>
                    <a:bodyPr/>
                    <a:lstStyle/>
                    <a:p>
                      <a:r>
                        <a:rPr lang="en-US" sz="1500" dirty="0"/>
                        <a:t>19200</a:t>
                      </a:r>
                      <a:endParaRPr lang="en-US" sz="1500" kern="1200" dirty="0">
                        <a:solidFill>
                          <a:schemeClr val="tx1"/>
                        </a:solidFill>
                        <a:latin typeface="+mn-lt"/>
                        <a:ea typeface="+mn-ea"/>
                        <a:cs typeface="+mn-cs"/>
                      </a:endParaRPr>
                    </a:p>
                  </a:txBody>
                  <a:tcPr marL="68580" marR="68580" marT="34290" marB="34290"/>
                </a:tc>
                <a:tc>
                  <a:txBody>
                    <a:bodyPr/>
                    <a:lstStyle/>
                    <a:p>
                      <a:endParaRPr lang="en-US" sz="1500"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1909168452"/>
                  </a:ext>
                </a:extLst>
              </a:tr>
              <a:tr h="327073">
                <a:tc>
                  <a:txBody>
                    <a:bodyPr/>
                    <a:lstStyle/>
                    <a:p>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kern="1200" dirty="0">
                          <a:solidFill>
                            <a:schemeClr val="tx1"/>
                          </a:solidFill>
                          <a:latin typeface="+mn-lt"/>
                          <a:ea typeface="+mn-ea"/>
                          <a:cs typeface="+mn-cs"/>
                        </a:rPr>
                        <a:t>P11</a:t>
                      </a:r>
                    </a:p>
                  </a:txBody>
                  <a:tcPr marL="68580" marR="68580" marT="34290" marB="34290"/>
                </a:tc>
                <a:tc>
                  <a:txBody>
                    <a:bodyPr/>
                    <a:lstStyle/>
                    <a:p>
                      <a:r>
                        <a:rPr lang="en-US" sz="1500" kern="1200" dirty="0">
                          <a:solidFill>
                            <a:schemeClr val="tx1"/>
                          </a:solidFill>
                          <a:latin typeface="+mn-lt"/>
                          <a:ea typeface="+mn-ea"/>
                          <a:cs typeface="+mn-cs"/>
                        </a:rPr>
                        <a:t>1750</a:t>
                      </a:r>
                    </a:p>
                  </a:txBody>
                  <a:tcPr marL="68580" marR="68580" marT="34290" marB="34290"/>
                </a:tc>
                <a:tc>
                  <a:txBody>
                    <a:bodyPr/>
                    <a:lstStyle/>
                    <a:p>
                      <a:r>
                        <a:rPr lang="en-US" sz="1500" dirty="0"/>
                        <a:t>32000</a:t>
                      </a:r>
                      <a:endParaRPr lang="en-US" sz="1500" kern="1200" dirty="0">
                        <a:solidFill>
                          <a:schemeClr val="tx1"/>
                        </a:solidFill>
                        <a:latin typeface="+mn-lt"/>
                        <a:ea typeface="+mn-ea"/>
                        <a:cs typeface="+mn-cs"/>
                      </a:endParaRPr>
                    </a:p>
                  </a:txBody>
                  <a:tcPr marL="68580" marR="68580" marT="34290" marB="34290"/>
                </a:tc>
                <a:tc>
                  <a:txBody>
                    <a:bodyPr/>
                    <a:lstStyle/>
                    <a:p>
                      <a:endParaRPr lang="en-US" sz="1500"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2843146610"/>
                  </a:ext>
                </a:extLst>
              </a:tr>
              <a:tr h="327073">
                <a:tc>
                  <a:txBody>
                    <a:bodyPr/>
                    <a:lstStyle/>
                    <a:p>
                      <a:endParaRPr lang="en-US" sz="1500" dirty="0">
                        <a:latin typeface="Segoe UI Light" panose="020B0502040204020203" pitchFamily="34" charset="0"/>
                        <a:cs typeface="Segoe UI Light" panose="020B0502040204020203" pitchFamily="34" charset="0"/>
                      </a:endParaRPr>
                    </a:p>
                  </a:txBody>
                  <a:tcPr marL="68580" marR="68580" marT="34290" marB="34290"/>
                </a:tc>
                <a:tc>
                  <a:txBody>
                    <a:bodyPr/>
                    <a:lstStyle/>
                    <a:p>
                      <a:r>
                        <a:rPr lang="en-US" sz="1500" kern="1200" dirty="0">
                          <a:solidFill>
                            <a:schemeClr val="tx1"/>
                          </a:solidFill>
                          <a:latin typeface="+mn-lt"/>
                          <a:ea typeface="+mn-ea"/>
                          <a:cs typeface="+mn-cs"/>
                        </a:rPr>
                        <a:t>P15</a:t>
                      </a:r>
                    </a:p>
                  </a:txBody>
                  <a:tcPr marL="68580" marR="68580" marT="34290" marB="34290"/>
                </a:tc>
                <a:tc>
                  <a:txBody>
                    <a:bodyPr/>
                    <a:lstStyle/>
                    <a:p>
                      <a:r>
                        <a:rPr lang="en-US" sz="1500" kern="1200" dirty="0">
                          <a:solidFill>
                            <a:schemeClr val="tx1"/>
                          </a:solidFill>
                          <a:latin typeface="+mn-lt"/>
                          <a:ea typeface="+mn-ea"/>
                          <a:cs typeface="+mn-cs"/>
                        </a:rPr>
                        <a:t>4000</a:t>
                      </a:r>
                    </a:p>
                  </a:txBody>
                  <a:tcPr marL="68580" marR="68580" marT="34290" marB="34290"/>
                </a:tc>
                <a:tc>
                  <a:txBody>
                    <a:bodyPr/>
                    <a:lstStyle/>
                    <a:p>
                      <a:r>
                        <a:rPr lang="en-US" sz="1500" dirty="0"/>
                        <a:t>32000</a:t>
                      </a:r>
                      <a:endParaRPr lang="en-US" sz="1500" kern="1200" dirty="0">
                        <a:solidFill>
                          <a:schemeClr val="tx1"/>
                        </a:solidFill>
                        <a:latin typeface="+mn-lt"/>
                        <a:ea typeface="+mn-ea"/>
                        <a:cs typeface="+mn-cs"/>
                      </a:endParaRPr>
                    </a:p>
                  </a:txBody>
                  <a:tcPr marL="68580" marR="68580" marT="34290" marB="34290"/>
                </a:tc>
                <a:tc>
                  <a:txBody>
                    <a:bodyPr/>
                    <a:lstStyle/>
                    <a:p>
                      <a:endParaRPr lang="en-US" sz="1500"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1492467100"/>
                  </a:ext>
                </a:extLst>
              </a:tr>
            </a:tbl>
          </a:graphicData>
        </a:graphic>
      </p:graphicFrame>
    </p:spTree>
    <p:extLst>
      <p:ext uri="{BB962C8B-B14F-4D97-AF65-F5344CB8AC3E}">
        <p14:creationId xmlns:p14="http://schemas.microsoft.com/office/powerpoint/2010/main" val="46935954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PaaS - Predictable Business Continuity</a:t>
            </a:r>
          </a:p>
        </p:txBody>
      </p:sp>
      <p:graphicFrame>
        <p:nvGraphicFramePr>
          <p:cNvPr id="5" name="Table 4"/>
          <p:cNvGraphicFramePr>
            <a:graphicFrameLocks noGrp="1"/>
          </p:cNvGraphicFramePr>
          <p:nvPr>
            <p:extLst>
              <p:ext uri="{D42A27DB-BD31-4B8C-83A1-F6EECF244321}">
                <p14:modId xmlns:p14="http://schemas.microsoft.com/office/powerpoint/2010/main" val="1223271288"/>
              </p:ext>
            </p:extLst>
          </p:nvPr>
        </p:nvGraphicFramePr>
        <p:xfrm>
          <a:off x="251520" y="915566"/>
          <a:ext cx="8363940" cy="4053840"/>
        </p:xfrm>
        <a:graphic>
          <a:graphicData uri="http://schemas.openxmlformats.org/drawingml/2006/table">
            <a:tbl>
              <a:tblPr firstRow="1" bandRow="1">
                <a:tableStyleId>{17292A2E-F333-43FB-9621-5CBBE7FDCDCB}</a:tableStyleId>
              </a:tblPr>
              <a:tblGrid>
                <a:gridCol w="2090985">
                  <a:extLst>
                    <a:ext uri="{9D8B030D-6E8A-4147-A177-3AD203B41FA5}">
                      <a16:colId xmlns:a16="http://schemas.microsoft.com/office/drawing/2014/main" val="20000"/>
                    </a:ext>
                  </a:extLst>
                </a:gridCol>
                <a:gridCol w="2090985">
                  <a:extLst>
                    <a:ext uri="{9D8B030D-6E8A-4147-A177-3AD203B41FA5}">
                      <a16:colId xmlns:a16="http://schemas.microsoft.com/office/drawing/2014/main" val="20001"/>
                    </a:ext>
                  </a:extLst>
                </a:gridCol>
                <a:gridCol w="2090985">
                  <a:extLst>
                    <a:ext uri="{9D8B030D-6E8A-4147-A177-3AD203B41FA5}">
                      <a16:colId xmlns:a16="http://schemas.microsoft.com/office/drawing/2014/main" val="20002"/>
                    </a:ext>
                  </a:extLst>
                </a:gridCol>
                <a:gridCol w="2090985">
                  <a:extLst>
                    <a:ext uri="{9D8B030D-6E8A-4147-A177-3AD203B41FA5}">
                      <a16:colId xmlns:a16="http://schemas.microsoft.com/office/drawing/2014/main" val="20003"/>
                    </a:ext>
                  </a:extLst>
                </a:gridCol>
              </a:tblGrid>
              <a:tr h="525780">
                <a:tc>
                  <a:txBody>
                    <a:bodyPr/>
                    <a:lstStyle/>
                    <a:p>
                      <a:r>
                        <a:rPr lang="en-US" sz="1500" dirty="0"/>
                        <a:t>Service</a:t>
                      </a:r>
                      <a:br>
                        <a:rPr lang="en-US" sz="1500" dirty="0"/>
                      </a:br>
                      <a:r>
                        <a:rPr lang="en-US" sz="1500" dirty="0"/>
                        <a:t>Tier</a:t>
                      </a:r>
                      <a:endParaRPr lang="en-US" sz="1500" dirty="0">
                        <a:latin typeface="Segoe UI Light" panose="020B0502040204020203" pitchFamily="34" charset="0"/>
                        <a:cs typeface="Segoe UI Light" panose="020B0502040204020203" pitchFamily="34" charset="0"/>
                      </a:endParaRPr>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1500" dirty="0"/>
                        <a:t>Performance</a:t>
                      </a:r>
                      <a:br>
                        <a:rPr lang="en-US" sz="1500" dirty="0"/>
                      </a:br>
                      <a:r>
                        <a:rPr lang="en-US" sz="1500" dirty="0"/>
                        <a:t>Level</a:t>
                      </a:r>
                      <a:endParaRPr lang="en-US" sz="1500" dirty="0">
                        <a:latin typeface="Segoe UI Light" panose="020B0502040204020203" pitchFamily="34" charset="0"/>
                        <a:cs typeface="Segoe UI Light" panose="020B0502040204020203" pitchFamily="34" charset="0"/>
                      </a:endParaRPr>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1500" dirty="0"/>
                        <a:t>Point in Time Restore</a:t>
                      </a:r>
                      <a:endParaRPr lang="en-US" sz="1500" dirty="0">
                        <a:latin typeface="Segoe UI Light" panose="020B0502040204020203" pitchFamily="34" charset="0"/>
                        <a:cs typeface="Segoe UI Light" panose="020B0502040204020203" pitchFamily="34" charset="0"/>
                      </a:endParaRPr>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1500" dirty="0"/>
                        <a:t>Disaster Recovery</a:t>
                      </a:r>
                      <a:endParaRPr lang="en-US" sz="1500" dirty="0">
                        <a:latin typeface="Segoe UI Light" panose="020B0502040204020203" pitchFamily="34" charset="0"/>
                        <a:cs typeface="Segoe UI Light" panose="020B0502040204020203" pitchFamily="34" charset="0"/>
                      </a:endParaRP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25780">
                <a:tc>
                  <a:txBody>
                    <a:bodyPr/>
                    <a:lstStyle/>
                    <a:p>
                      <a:r>
                        <a:rPr lang="en-US" sz="1500" dirty="0"/>
                        <a:t>Basic</a:t>
                      </a:r>
                      <a:endParaRPr lang="en-US" sz="1500" dirty="0">
                        <a:latin typeface="Segoe UI Light" panose="020B0502040204020203" pitchFamily="34" charset="0"/>
                        <a:cs typeface="Segoe UI Light" panose="020B0502040204020203"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Basic</a:t>
                      </a:r>
                      <a:endParaRPr lang="en-US" sz="1500" dirty="0">
                        <a:latin typeface="Segoe UI Light" panose="020B0502040204020203" pitchFamily="34" charset="0"/>
                        <a:cs typeface="Segoe UI Light" panose="020B0502040204020203"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From</a:t>
                      </a:r>
                      <a:r>
                        <a:rPr lang="en-US" sz="1500" baseline="0" dirty="0"/>
                        <a:t> the </a:t>
                      </a:r>
                      <a:r>
                        <a:rPr lang="en-US" sz="1500" kern="1200" baseline="0" dirty="0"/>
                        <a:t>pas</a:t>
                      </a:r>
                      <a:r>
                        <a:rPr lang="en-US" sz="1500" baseline="0" dirty="0"/>
                        <a:t>t 7 days</a:t>
                      </a:r>
                      <a:endParaRPr lang="en-US" sz="1500" dirty="0">
                        <a:latin typeface="Segoe UI Light" panose="020B0502040204020203" pitchFamily="34" charset="0"/>
                        <a:cs typeface="Segoe UI Light" panose="020B0502040204020203"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Active Geo-Replication</a:t>
                      </a:r>
                      <a:endParaRPr lang="en-US" sz="1500" dirty="0">
                        <a:latin typeface="Segoe UI Light" panose="020B0502040204020203" pitchFamily="34" charset="0"/>
                        <a:cs typeface="Segoe UI Light" panose="020B0502040204020203"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7180">
                <a:tc>
                  <a:txBody>
                    <a:bodyPr/>
                    <a:lstStyle/>
                    <a:p>
                      <a:r>
                        <a:rPr lang="en-US" sz="1500" dirty="0"/>
                        <a:t>Standard</a:t>
                      </a:r>
                      <a:endParaRPr lang="en-US" sz="1500" dirty="0">
                        <a:latin typeface="Segoe UI Light" panose="020B0502040204020203" pitchFamily="34" charset="0"/>
                        <a:cs typeface="Segoe UI Light" panose="020B0502040204020203"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S0</a:t>
                      </a:r>
                      <a:endParaRPr lang="en-US" sz="1500" dirty="0">
                        <a:latin typeface="Segoe UI Light" panose="020B0502040204020203" pitchFamily="34" charset="0"/>
                        <a:cs typeface="Segoe UI Light" panose="020B0502040204020203"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r>
                        <a:rPr lang="en-US" sz="1500"/>
                        <a:t>From the past 35 days</a:t>
                      </a:r>
                      <a:endParaRPr lang="en-US" sz="1500" dirty="0">
                        <a:latin typeface="Segoe UI Light" panose="020B0502040204020203" pitchFamily="34" charset="0"/>
                        <a:cs typeface="Segoe UI Light" panose="020B0502040204020203"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r>
                        <a:rPr lang="en-US" sz="1600" dirty="0"/>
                        <a:t>Active Geo-Replication</a:t>
                      </a:r>
                      <a:endParaRPr lang="en-US" sz="1500" dirty="0">
                        <a:latin typeface="Segoe UI Light" panose="020B0502040204020203" pitchFamily="34" charset="0"/>
                        <a:cs typeface="Segoe UI Light" panose="020B0502040204020203"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7180">
                <a:tc>
                  <a:txBody>
                    <a:bodyPr/>
                    <a:lstStyle/>
                    <a:p>
                      <a:endParaRPr lang="en-US" sz="1500">
                        <a:latin typeface="Segoe UI Light" panose="020B0502040204020203" pitchFamily="34" charset="0"/>
                        <a:cs typeface="Segoe UI Light" panose="020B0502040204020203"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S1</a:t>
                      </a:r>
                      <a:endParaRPr lang="en-US" sz="1500" dirty="0">
                        <a:latin typeface="Segoe UI Light" panose="020B0502040204020203" pitchFamily="34" charset="0"/>
                        <a:cs typeface="Segoe UI Light" panose="020B0502040204020203"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2400" dirty="0">
                        <a:latin typeface="Segoe UI Light" panose="020B0502040204020203" pitchFamily="34" charset="0"/>
                        <a:cs typeface="Segoe UI Light" panose="020B0502040204020203" pitchFamily="34" charset="0"/>
                      </a:endParaRPr>
                    </a:p>
                  </a:txBody>
                  <a:tcPr/>
                </a:tc>
                <a:tc vMerge="1">
                  <a:txBody>
                    <a:bodyPr/>
                    <a:lstStyle/>
                    <a:p>
                      <a:endParaRPr lang="en-US" sz="2400" dirty="0">
                        <a:latin typeface="Segoe UI Light" panose="020B0502040204020203" pitchFamily="34" charset="0"/>
                        <a:cs typeface="Segoe UI Light" panose="020B0502040204020203" pitchFamily="34" charset="0"/>
                      </a:endParaRPr>
                    </a:p>
                  </a:txBody>
                  <a:tcPr anchor="ctr">
                    <a:lnL>
                      <a:noFill/>
                    </a:lnL>
                  </a:tcPr>
                </a:tc>
                <a:extLst>
                  <a:ext uri="{0D108BD9-81ED-4DB2-BD59-A6C34878D82A}">
                    <a16:rowId xmlns:a16="http://schemas.microsoft.com/office/drawing/2014/main" val="10003"/>
                  </a:ext>
                </a:extLst>
              </a:tr>
              <a:tr h="297180">
                <a:tc>
                  <a:txBody>
                    <a:bodyPr/>
                    <a:lstStyle/>
                    <a:p>
                      <a:endParaRPr lang="en-US" sz="1500">
                        <a:latin typeface="Segoe UI Light" panose="020B0502040204020203" pitchFamily="34" charset="0"/>
                        <a:cs typeface="Segoe UI Light" panose="020B0502040204020203"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kern="1200" dirty="0">
                          <a:solidFill>
                            <a:schemeClr val="tx1"/>
                          </a:solidFill>
                          <a:latin typeface="+mn-lt"/>
                          <a:ea typeface="+mn-ea"/>
                          <a:cs typeface="+mn-cs"/>
                        </a:rPr>
                        <a:t>S2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500" dirty="0">
                        <a:latin typeface="Segoe UI Light" panose="020B0502040204020203" pitchFamily="34" charset="0"/>
                        <a:cs typeface="Segoe UI Light" panose="020B0502040204020203" pitchFamily="34" charset="0"/>
                      </a:endParaRPr>
                    </a:p>
                  </a:txBody>
                  <a:tcPr marL="68580" marR="68580" marT="34290" marB="34290" anchor="ctr"/>
                </a:tc>
                <a:tc vMerge="1">
                  <a:txBody>
                    <a:bodyPr/>
                    <a:lstStyle/>
                    <a:p>
                      <a:endParaRPr lang="en-US" sz="1500" dirty="0">
                        <a:latin typeface="Segoe UI Light" panose="020B0502040204020203" pitchFamily="34" charset="0"/>
                        <a:cs typeface="Segoe UI Light" panose="020B0502040204020203" pitchFamily="34" charset="0"/>
                      </a:endParaRPr>
                    </a:p>
                  </a:txBody>
                  <a:tcPr marL="68580" marR="68580" marT="34290" marB="34290" anchor="ctr"/>
                </a:tc>
                <a:extLst>
                  <a:ext uri="{0D108BD9-81ED-4DB2-BD59-A6C34878D82A}">
                    <a16:rowId xmlns:a16="http://schemas.microsoft.com/office/drawing/2014/main" val="3099329139"/>
                  </a:ext>
                </a:extLst>
              </a:tr>
              <a:tr h="297180">
                <a:tc>
                  <a:txBody>
                    <a:bodyPr/>
                    <a:lstStyle/>
                    <a:p>
                      <a:endParaRPr lang="en-US" sz="1500">
                        <a:latin typeface="Segoe UI Light" panose="020B0502040204020203" pitchFamily="34" charset="0"/>
                        <a:cs typeface="Segoe UI Light" panose="020B0502040204020203"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kern="1200" dirty="0">
                          <a:solidFill>
                            <a:schemeClr val="tx1"/>
                          </a:solidFill>
                          <a:latin typeface="+mn-lt"/>
                          <a:ea typeface="+mn-ea"/>
                          <a:cs typeface="+mn-cs"/>
                        </a:rPr>
                        <a:t>S3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500" dirty="0">
                        <a:latin typeface="Segoe UI Light" panose="020B0502040204020203" pitchFamily="34" charset="0"/>
                        <a:cs typeface="Segoe UI Light" panose="020B0502040204020203" pitchFamily="34" charset="0"/>
                      </a:endParaRPr>
                    </a:p>
                  </a:txBody>
                  <a:tcPr marL="68580" marR="68580" marT="34290" marB="34290" anchor="ctr"/>
                </a:tc>
                <a:tc vMerge="1">
                  <a:txBody>
                    <a:bodyPr/>
                    <a:lstStyle/>
                    <a:p>
                      <a:endParaRPr lang="en-US" sz="1500" dirty="0">
                        <a:latin typeface="Segoe UI Light" panose="020B0502040204020203" pitchFamily="34" charset="0"/>
                        <a:cs typeface="Segoe UI Light" panose="020B0502040204020203" pitchFamily="34" charset="0"/>
                      </a:endParaRPr>
                    </a:p>
                  </a:txBody>
                  <a:tcPr marL="68580" marR="68580" marT="34290" marB="34290" anchor="ctr"/>
                </a:tc>
                <a:extLst>
                  <a:ext uri="{0D108BD9-81ED-4DB2-BD59-A6C34878D82A}">
                    <a16:rowId xmlns:a16="http://schemas.microsoft.com/office/drawing/2014/main" val="433838150"/>
                  </a:ext>
                </a:extLst>
              </a:tr>
              <a:tr h="297180">
                <a:tc>
                  <a:txBody>
                    <a:bodyPr/>
                    <a:lstStyle/>
                    <a:p>
                      <a:r>
                        <a:rPr lang="en-US" sz="1500" dirty="0"/>
                        <a:t>Premium</a:t>
                      </a:r>
                      <a:endParaRPr lang="en-US" sz="1500" dirty="0">
                        <a:latin typeface="Segoe UI Light" panose="020B0502040204020203" pitchFamily="34" charset="0"/>
                        <a:cs typeface="Segoe UI Light" panose="020B0502040204020203"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P1</a:t>
                      </a:r>
                      <a:endParaRPr lang="en-US" sz="1500" dirty="0">
                        <a:latin typeface="Segoe UI Light" panose="020B0502040204020203" pitchFamily="34" charset="0"/>
                        <a:cs typeface="Segoe UI Light" panose="020B0502040204020203"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r>
                        <a:rPr lang="en-US" sz="1500" kern="1200" dirty="0">
                          <a:solidFill>
                            <a:schemeClr val="tx1"/>
                          </a:solidFill>
                          <a:latin typeface="+mn-lt"/>
                          <a:ea typeface="+mn-ea"/>
                          <a:cs typeface="+mn-cs"/>
                        </a:rPr>
                        <a:t>From the past 35 days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r>
                        <a:rPr lang="en-US" sz="1500" kern="1200" dirty="0">
                          <a:solidFill>
                            <a:schemeClr val="tx1"/>
                          </a:solidFill>
                          <a:latin typeface="+mn-lt"/>
                          <a:ea typeface="+mn-ea"/>
                          <a:cs typeface="+mn-cs"/>
                        </a:rPr>
                        <a:t>Active Geo-Replication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7180">
                <a:tc>
                  <a:txBody>
                    <a:bodyPr/>
                    <a:lstStyle/>
                    <a:p>
                      <a:endParaRPr lang="en-US" sz="1500" dirty="0">
                        <a:latin typeface="Segoe UI Light" panose="020B0502040204020203" pitchFamily="34" charset="0"/>
                        <a:cs typeface="Segoe UI Light" panose="020B0502040204020203"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kern="1200" dirty="0">
                          <a:solidFill>
                            <a:schemeClr val="tx1"/>
                          </a:solidFill>
                          <a:latin typeface="+mn-lt"/>
                          <a:ea typeface="+mn-ea"/>
                          <a:cs typeface="+mn-cs"/>
                        </a:rPr>
                        <a:t>P2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2400" dirty="0">
                        <a:latin typeface="Segoe UI Light" panose="020B0502040204020203" pitchFamily="34" charset="0"/>
                        <a:cs typeface="Segoe UI Light" panose="020B0502040204020203" pitchFamily="34" charset="0"/>
                      </a:endParaRPr>
                    </a:p>
                  </a:txBody>
                  <a:tcPr/>
                </a:tc>
                <a:tc vMerge="1">
                  <a:txBody>
                    <a:bodyPr/>
                    <a:lstStyle/>
                    <a:p>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val="10005"/>
                  </a:ext>
                </a:extLst>
              </a:tr>
              <a:tr h="297180">
                <a:tc>
                  <a:txBody>
                    <a:bodyPr/>
                    <a:lstStyle/>
                    <a:p>
                      <a:endParaRPr lang="en-US" sz="1500" dirty="0">
                        <a:latin typeface="Segoe UI Light" panose="020B0502040204020203" pitchFamily="34" charset="0"/>
                        <a:cs typeface="Segoe UI Light" panose="020B0502040204020203"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kern="1200" dirty="0">
                          <a:solidFill>
                            <a:schemeClr val="tx1"/>
                          </a:solidFill>
                          <a:latin typeface="+mn-lt"/>
                          <a:ea typeface="+mn-ea"/>
                          <a:cs typeface="+mn-cs"/>
                        </a:rPr>
                        <a:t>P4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020615811"/>
                  </a:ext>
                </a:extLst>
              </a:tr>
              <a:tr h="297180">
                <a:tc>
                  <a:txBody>
                    <a:bodyPr/>
                    <a:lstStyle/>
                    <a:p>
                      <a:endParaRPr lang="en-US" sz="1500" dirty="0">
                        <a:latin typeface="Segoe UI Light" panose="020B0502040204020203" pitchFamily="34" charset="0"/>
                        <a:cs typeface="Segoe UI Light" panose="020B0502040204020203"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kern="1200" dirty="0">
                          <a:solidFill>
                            <a:schemeClr val="tx1"/>
                          </a:solidFill>
                          <a:latin typeface="+mn-lt"/>
                          <a:ea typeface="+mn-ea"/>
                          <a:cs typeface="+mn-cs"/>
                        </a:rPr>
                        <a:t>P6/P3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40680805"/>
                  </a:ext>
                </a:extLst>
              </a:tr>
              <a:tr h="297180">
                <a:tc>
                  <a:txBody>
                    <a:bodyPr/>
                    <a:lstStyle/>
                    <a:p>
                      <a:endParaRPr lang="en-US" sz="1500" dirty="0">
                        <a:latin typeface="Segoe UI Light" panose="020B0502040204020203" pitchFamily="34" charset="0"/>
                        <a:cs typeface="Segoe UI Light" panose="020B0502040204020203"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kern="1200" dirty="0">
                          <a:solidFill>
                            <a:schemeClr val="tx1"/>
                          </a:solidFill>
                          <a:latin typeface="+mn-lt"/>
                          <a:ea typeface="+mn-ea"/>
                          <a:cs typeface="+mn-cs"/>
                        </a:rPr>
                        <a:t>P11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72008661"/>
                  </a:ext>
                </a:extLst>
              </a:tr>
              <a:tr h="297180">
                <a:tc>
                  <a:txBody>
                    <a:bodyPr/>
                    <a:lstStyle/>
                    <a:p>
                      <a:endParaRPr lang="en-US" sz="1500" dirty="0">
                        <a:latin typeface="Segoe UI Light" panose="020B0502040204020203" pitchFamily="34" charset="0"/>
                        <a:cs typeface="Segoe UI Light" panose="020B0502040204020203"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kern="1200" dirty="0">
                          <a:solidFill>
                            <a:schemeClr val="tx1"/>
                          </a:solidFill>
                          <a:latin typeface="+mn-lt"/>
                          <a:ea typeface="+mn-ea"/>
                          <a:cs typeface="+mn-cs"/>
                        </a:rPr>
                        <a:t>P15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2400" dirty="0">
                        <a:latin typeface="Segoe UI Light" panose="020B0502040204020203" pitchFamily="34" charset="0"/>
                        <a:cs typeface="Segoe UI Light" panose="020B0502040204020203" pitchFamily="34" charset="0"/>
                      </a:endParaRPr>
                    </a:p>
                  </a:txBody>
                  <a:tcPr/>
                </a:tc>
                <a:tc vMerge="1">
                  <a:txBody>
                    <a:bodyPr/>
                    <a:lstStyle/>
                    <a:p>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532686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8156" y="140190"/>
            <a:ext cx="8363938" cy="387798"/>
          </a:xfrm>
        </p:spPr>
        <p:txBody>
          <a:bodyPr/>
          <a:lstStyle/>
          <a:p>
            <a:r>
              <a:rPr lang="en-US" dirty="0"/>
              <a:t>Azure SQL Database DTU Calculator</a:t>
            </a:r>
          </a:p>
        </p:txBody>
      </p:sp>
      <p:sp>
        <p:nvSpPr>
          <p:cNvPr id="6" name="Rectangle 5"/>
          <p:cNvSpPr/>
          <p:nvPr/>
        </p:nvSpPr>
        <p:spPr>
          <a:xfrm>
            <a:off x="107504" y="843558"/>
            <a:ext cx="8856984" cy="2554545"/>
          </a:xfrm>
          <a:prstGeom prst="rect">
            <a:avLst/>
          </a:prstGeom>
        </p:spPr>
        <p:txBody>
          <a:bodyPr wrap="square">
            <a:spAutoFit/>
          </a:bodyPr>
          <a:lstStyle/>
          <a:p>
            <a:r>
              <a:rPr lang="en-US" b="1" u="sng" dirty="0"/>
              <a:t>Azure SQL Database</a:t>
            </a:r>
            <a:endParaRPr lang="en-US" b="1" dirty="0"/>
          </a:p>
          <a:p>
            <a:r>
              <a:rPr lang="en-US" b="1" dirty="0"/>
              <a:t>Measure resource utilization</a:t>
            </a:r>
          </a:p>
          <a:p>
            <a:pPr marL="742950" lvl="1" indent="-285750">
              <a:buFont typeface="Arial" panose="020B0604020202020204" pitchFamily="34" charset="0"/>
              <a:buChar char="•"/>
            </a:pPr>
            <a:r>
              <a:rPr lang="en-US" dirty="0"/>
              <a:t>Processor - % Processor Time</a:t>
            </a:r>
          </a:p>
          <a:p>
            <a:pPr marL="742950" lvl="1" indent="-285750">
              <a:buFont typeface="Arial" panose="020B0604020202020204" pitchFamily="34" charset="0"/>
              <a:buChar char="•"/>
            </a:pPr>
            <a:r>
              <a:rPr lang="en-US" dirty="0"/>
              <a:t>Logical Disk - Disk Reads/sec</a:t>
            </a:r>
          </a:p>
          <a:p>
            <a:pPr marL="742950" lvl="1" indent="-285750">
              <a:buFont typeface="Arial" panose="020B0604020202020204" pitchFamily="34" charset="0"/>
              <a:buChar char="•"/>
            </a:pPr>
            <a:r>
              <a:rPr lang="en-US" dirty="0"/>
              <a:t>Logical Disk - Disk Writes/sec</a:t>
            </a:r>
          </a:p>
          <a:p>
            <a:pPr marL="742950" lvl="1" indent="-285750">
              <a:buFont typeface="Arial" panose="020B0604020202020204" pitchFamily="34" charset="0"/>
              <a:buChar char="•"/>
            </a:pPr>
            <a:r>
              <a:rPr lang="en-US" dirty="0"/>
              <a:t>Database - Log Bytes Flushed/sec</a:t>
            </a:r>
          </a:p>
          <a:p>
            <a:pPr marL="742950" lvl="1" indent="-285750">
              <a:buFont typeface="Arial" panose="020B0604020202020204" pitchFamily="34" charset="0"/>
              <a:buChar char="•"/>
            </a:pPr>
            <a:endParaRPr lang="en-US" b="1" dirty="0"/>
          </a:p>
          <a:p>
            <a:r>
              <a:rPr lang="en-US" sz="1600" dirty="0"/>
              <a:t>To help our customers and partners, we have a site which help us to calculate the DTU:</a:t>
            </a:r>
          </a:p>
          <a:p>
            <a:endParaRPr lang="en-US" dirty="0"/>
          </a:p>
        </p:txBody>
      </p:sp>
      <p:pic>
        <p:nvPicPr>
          <p:cNvPr id="8" name="Picture 7"/>
          <p:cNvPicPr>
            <a:picLocks noChangeAspect="1"/>
          </p:cNvPicPr>
          <p:nvPr/>
        </p:nvPicPr>
        <p:blipFill>
          <a:blip r:embed="rId3"/>
          <a:stretch>
            <a:fillRect/>
          </a:stretch>
        </p:blipFill>
        <p:spPr>
          <a:xfrm>
            <a:off x="77402" y="3075806"/>
            <a:ext cx="8887086" cy="2067694"/>
          </a:xfrm>
          <a:prstGeom prst="rect">
            <a:avLst/>
          </a:prstGeom>
        </p:spPr>
      </p:pic>
    </p:spTree>
    <p:extLst>
      <p:ext uri="{BB962C8B-B14F-4D97-AF65-F5344CB8AC3E}">
        <p14:creationId xmlns:p14="http://schemas.microsoft.com/office/powerpoint/2010/main" val="16167780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08156" y="234488"/>
            <a:ext cx="8363938" cy="276999"/>
          </a:xfrm>
        </p:spPr>
        <p:txBody>
          <a:bodyPr/>
          <a:lstStyle/>
          <a:p>
            <a:r>
              <a:rPr lang="en-US" sz="2000" dirty="0">
                <a:latin typeface="Segoe Semibold" panose="020B0702040504020203" pitchFamily="34" charset="0"/>
              </a:rPr>
              <a:t>SQL Server Management Studio (SSMS) for migration to SQL Database</a:t>
            </a:r>
          </a:p>
        </p:txBody>
      </p:sp>
      <p:sp>
        <p:nvSpPr>
          <p:cNvPr id="2" name="Text Placeholder 1"/>
          <p:cNvSpPr>
            <a:spLocks noGrp="1"/>
          </p:cNvSpPr>
          <p:nvPr>
            <p:ph type="body" sz="quarter" idx="10"/>
          </p:nvPr>
        </p:nvSpPr>
        <p:spPr/>
        <p:txBody>
          <a:bodyPr/>
          <a:lstStyle/>
          <a:p>
            <a:pPr marL="389968" indent="-255496" defTabSz="685682">
              <a:spcBef>
                <a:spcPts val="0"/>
              </a:spcBef>
              <a:spcAft>
                <a:spcPts val="225"/>
              </a:spcAft>
            </a:pPr>
            <a:r>
              <a:rPr lang="en-US" sz="1765" spc="-75" dirty="0">
                <a:latin typeface="+mn-lt"/>
              </a:rPr>
              <a:t>Overview</a:t>
            </a:r>
          </a:p>
          <a:p>
            <a:pPr marL="389968" lvl="1" indent="-255496" defTabSz="685682">
              <a:lnSpc>
                <a:spcPct val="100000"/>
              </a:lnSpc>
              <a:spcBef>
                <a:spcPts val="441"/>
              </a:spcBef>
              <a:buFont typeface="Arial" panose="020B0604020202020204" pitchFamily="34" charset="0"/>
              <a:buChar char="•"/>
            </a:pPr>
            <a:r>
              <a:rPr lang="en-US" sz="1471" spc="-38" dirty="0">
                <a:solidFill>
                  <a:srgbClr val="505050"/>
                </a:solidFill>
                <a:latin typeface="+mn-lt"/>
              </a:rPr>
              <a:t>Familiar database development and management environment</a:t>
            </a:r>
          </a:p>
          <a:p>
            <a:pPr marL="389968" lvl="1" indent="-255496" defTabSz="685682">
              <a:lnSpc>
                <a:spcPct val="100000"/>
              </a:lnSpc>
              <a:spcBef>
                <a:spcPts val="441"/>
              </a:spcBef>
              <a:buFont typeface="Arial" panose="020B0604020202020204" pitchFamily="34" charset="0"/>
              <a:buChar char="•"/>
            </a:pPr>
            <a:r>
              <a:rPr lang="en-US" sz="1471" spc="-38" dirty="0">
                <a:solidFill>
                  <a:srgbClr val="505050"/>
                </a:solidFill>
                <a:latin typeface="+mn-lt"/>
              </a:rPr>
              <a:t>Generate scripts targeted at Microsoft Azure SQL Database Service</a:t>
            </a:r>
          </a:p>
          <a:p>
            <a:pPr marL="389968" lvl="1" indent="-255496" defTabSz="685682">
              <a:lnSpc>
                <a:spcPct val="100000"/>
              </a:lnSpc>
              <a:spcBef>
                <a:spcPts val="441"/>
              </a:spcBef>
              <a:buFont typeface="Arial" panose="020B0604020202020204" pitchFamily="34" charset="0"/>
              <a:buChar char="•"/>
            </a:pPr>
            <a:r>
              <a:rPr lang="en-US" sz="1471" spc="-38" dirty="0">
                <a:solidFill>
                  <a:srgbClr val="505050"/>
                </a:solidFill>
                <a:latin typeface="+mn-lt"/>
              </a:rPr>
              <a:t>Export data-tier application</a:t>
            </a:r>
          </a:p>
          <a:p>
            <a:pPr marL="389968" lvl="1" indent="-255496" defTabSz="685682">
              <a:lnSpc>
                <a:spcPct val="100000"/>
              </a:lnSpc>
              <a:spcBef>
                <a:spcPts val="441"/>
              </a:spcBef>
              <a:buFont typeface="Arial" panose="020B0604020202020204" pitchFamily="34" charset="0"/>
              <a:buChar char="•"/>
            </a:pPr>
            <a:r>
              <a:rPr lang="en-US" sz="1471" spc="-38" dirty="0">
                <a:solidFill>
                  <a:srgbClr val="505050"/>
                </a:solidFill>
                <a:latin typeface="+mn-lt"/>
              </a:rPr>
              <a:t>Extract data-tier application</a:t>
            </a:r>
          </a:p>
          <a:p>
            <a:pPr marL="389968" lvl="1" indent="-255496" defTabSz="685682">
              <a:lnSpc>
                <a:spcPct val="100000"/>
              </a:lnSpc>
              <a:spcBef>
                <a:spcPts val="441"/>
              </a:spcBef>
              <a:buFont typeface="Arial" panose="020B0604020202020204" pitchFamily="34" charset="0"/>
              <a:buChar char="•"/>
            </a:pPr>
            <a:r>
              <a:rPr lang="en-US" sz="1471" spc="-38" dirty="0">
                <a:solidFill>
                  <a:srgbClr val="505050"/>
                </a:solidFill>
                <a:latin typeface="+mn-lt"/>
              </a:rPr>
              <a:t>Deploy database to Microsoft Azure SQL Database Service</a:t>
            </a:r>
          </a:p>
          <a:p>
            <a:pPr marL="389968" lvl="1" indent="-255496" defTabSz="685682">
              <a:lnSpc>
                <a:spcPct val="100000"/>
              </a:lnSpc>
              <a:spcBef>
                <a:spcPts val="441"/>
              </a:spcBef>
              <a:buFont typeface="Arial" panose="020B0604020202020204" pitchFamily="34" charset="0"/>
              <a:buChar char="•"/>
            </a:pPr>
            <a:r>
              <a:rPr lang="en-US" sz="1471" spc="-38" dirty="0">
                <a:solidFill>
                  <a:srgbClr val="505050"/>
                </a:solidFill>
                <a:latin typeface="+mn-lt"/>
              </a:rPr>
              <a:t>Limited assessment scope </a:t>
            </a:r>
          </a:p>
          <a:p>
            <a:endParaRPr lang="en-US" dirty="0">
              <a:solidFill>
                <a:srgbClr val="505050"/>
              </a:solidFill>
              <a:latin typeface="+mn-lt"/>
            </a:endParaRPr>
          </a:p>
        </p:txBody>
      </p:sp>
      <p:pic>
        <p:nvPicPr>
          <p:cNvPr id="9" name="Picture 8"/>
          <p:cNvPicPr>
            <a:picLocks noChangeAspect="1"/>
          </p:cNvPicPr>
          <p:nvPr/>
        </p:nvPicPr>
        <p:blipFill>
          <a:blip r:embed="rId3"/>
          <a:stretch>
            <a:fillRect/>
          </a:stretch>
        </p:blipFill>
        <p:spPr>
          <a:xfrm>
            <a:off x="5637103" y="2110417"/>
            <a:ext cx="3092047" cy="17392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970819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8222" y="3040355"/>
            <a:ext cx="2965512" cy="17392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itle 1"/>
          <p:cNvSpPr>
            <a:spLocks noGrp="1"/>
          </p:cNvSpPr>
          <p:nvPr>
            <p:ph type="title"/>
          </p:nvPr>
        </p:nvSpPr>
        <p:spPr/>
        <p:txBody>
          <a:bodyPr/>
          <a:lstStyle/>
          <a:p>
            <a:r>
              <a:rPr lang="en-US" dirty="0">
                <a:latin typeface="Segoe Semibold" panose="020B0702040504020203" pitchFamily="34" charset="0"/>
              </a:rPr>
              <a:t>SQL Server Data Tools (SSDT) for migration to VMs and SQL Database </a:t>
            </a:r>
          </a:p>
        </p:txBody>
      </p:sp>
      <p:sp>
        <p:nvSpPr>
          <p:cNvPr id="2" name="Text Placeholder 1"/>
          <p:cNvSpPr>
            <a:spLocks noGrp="1"/>
          </p:cNvSpPr>
          <p:nvPr>
            <p:ph type="body" sz="quarter" idx="10"/>
          </p:nvPr>
        </p:nvSpPr>
        <p:spPr/>
        <p:txBody>
          <a:bodyPr/>
          <a:lstStyle/>
          <a:p>
            <a:pPr marL="389968" indent="-255496" defTabSz="685682">
              <a:lnSpc>
                <a:spcPts val="1912"/>
              </a:lnSpc>
              <a:spcBef>
                <a:spcPts val="0"/>
              </a:spcBef>
              <a:spcAft>
                <a:spcPts val="225"/>
              </a:spcAft>
            </a:pPr>
            <a:r>
              <a:rPr lang="en-US" sz="1765" spc="-75" dirty="0">
                <a:latin typeface="Segoe UI" panose="020B0502040204020203" pitchFamily="34" charset="0"/>
                <a:cs typeface="Segoe UI" panose="020B0502040204020203" pitchFamily="34" charset="0"/>
              </a:rPr>
              <a:t>Overview</a:t>
            </a:r>
          </a:p>
          <a:p>
            <a:pPr marL="389968" lvl="1" indent="-255496" defTabSz="685682">
              <a:lnSpc>
                <a:spcPts val="1912"/>
              </a:lnSpc>
              <a:spcBef>
                <a:spcPts val="441"/>
              </a:spcBef>
              <a:buFont typeface="Arial" panose="020B0604020202020204" pitchFamily="34" charset="0"/>
              <a:buChar char="•"/>
            </a:pPr>
            <a:r>
              <a:rPr lang="en-US" sz="1471" spc="-38" dirty="0">
                <a:solidFill>
                  <a:srgbClr val="505050"/>
                </a:solidFill>
              </a:rPr>
              <a:t>Visual Studio Integrated Development Environment (IDE) for database development</a:t>
            </a:r>
          </a:p>
          <a:p>
            <a:pPr marL="389968" lvl="1" indent="-255496" defTabSz="685682">
              <a:lnSpc>
                <a:spcPts val="1912"/>
              </a:lnSpc>
              <a:spcBef>
                <a:spcPts val="441"/>
              </a:spcBef>
              <a:buFont typeface="Arial" panose="020B0604020202020204" pitchFamily="34" charset="0"/>
              <a:buChar char="•"/>
            </a:pPr>
            <a:r>
              <a:rPr lang="en-US" sz="1471" spc="-38" dirty="0">
                <a:solidFill>
                  <a:srgbClr val="505050"/>
                </a:solidFill>
              </a:rPr>
              <a:t>Includes modern designers and projects with declarative, model-driven development</a:t>
            </a:r>
          </a:p>
          <a:p>
            <a:pPr marL="389968" lvl="1" indent="-255496" defTabSz="685682">
              <a:lnSpc>
                <a:spcPts val="1912"/>
              </a:lnSpc>
              <a:spcBef>
                <a:spcPts val="441"/>
              </a:spcBef>
              <a:buFont typeface="Arial" panose="020B0604020202020204" pitchFamily="34" charset="0"/>
              <a:buChar char="•"/>
            </a:pPr>
            <a:r>
              <a:rPr lang="en-US" sz="1471" spc="-38" dirty="0">
                <a:solidFill>
                  <a:srgbClr val="505050"/>
                </a:solidFill>
              </a:rPr>
              <a:t>Develop and test in both connected and disconnected states</a:t>
            </a:r>
          </a:p>
          <a:p>
            <a:pPr marL="389968" lvl="1" indent="-255496" defTabSz="685682">
              <a:lnSpc>
                <a:spcPts val="1912"/>
              </a:lnSpc>
              <a:spcBef>
                <a:spcPts val="441"/>
              </a:spcBef>
              <a:buFont typeface="Arial" panose="020B0604020202020204" pitchFamily="34" charset="0"/>
              <a:buChar char="•"/>
            </a:pPr>
            <a:r>
              <a:rPr lang="en-US" sz="1471" spc="-38" dirty="0">
                <a:solidFill>
                  <a:srgbClr val="505050"/>
                </a:solidFill>
              </a:rPr>
              <a:t>Platform targeting for both SQL Server (2005 and above) and Microsoft Azure  SQL Database Service </a:t>
            </a:r>
          </a:p>
          <a:p>
            <a:pPr marL="389968" lvl="1" indent="-255496" defTabSz="685682">
              <a:lnSpc>
                <a:spcPts val="1912"/>
              </a:lnSpc>
              <a:spcBef>
                <a:spcPts val="441"/>
              </a:spcBef>
              <a:buFont typeface="Arial" panose="020B0604020202020204" pitchFamily="34" charset="0"/>
              <a:buChar char="•"/>
            </a:pPr>
            <a:r>
              <a:rPr lang="en-US" sz="1471" spc="-38" dirty="0">
                <a:solidFill>
                  <a:srgbClr val="505050"/>
                </a:solidFill>
              </a:rPr>
              <a:t>Get SSDT free with Web Platform Installer, with SQL Server, and with Visual Studio</a:t>
            </a:r>
          </a:p>
        </p:txBody>
      </p:sp>
    </p:spTree>
    <p:extLst>
      <p:ext uri="{BB962C8B-B14F-4D97-AF65-F5344CB8AC3E}">
        <p14:creationId xmlns:p14="http://schemas.microsoft.com/office/powerpoint/2010/main" val="823013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697" y="1160239"/>
            <a:ext cx="2656308" cy="295079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a:spLocks noGrp="1"/>
          </p:cNvSpPr>
          <p:nvPr>
            <p:ph type="title"/>
          </p:nvPr>
        </p:nvSpPr>
        <p:spPr/>
        <p:txBody>
          <a:bodyPr/>
          <a:lstStyle/>
          <a:p>
            <a:r>
              <a:rPr lang="en-US" dirty="0">
                <a:latin typeface="Segoe Semibold" panose="020B0702040504020203" pitchFamily="34" charset="0"/>
              </a:rPr>
              <a:t>Azure SQL Database Migration Wizard (</a:t>
            </a:r>
            <a:r>
              <a:rPr lang="en-US" dirty="0" err="1">
                <a:latin typeface="Segoe Semibold" panose="020B0702040504020203" pitchFamily="34" charset="0"/>
              </a:rPr>
              <a:t>SQLAzureMW</a:t>
            </a:r>
            <a:r>
              <a:rPr lang="en-US" dirty="0">
                <a:latin typeface="Segoe Semibold" panose="020B0702040504020203" pitchFamily="34" charset="0"/>
              </a:rPr>
              <a:t>)</a:t>
            </a:r>
          </a:p>
        </p:txBody>
      </p:sp>
      <p:sp>
        <p:nvSpPr>
          <p:cNvPr id="3" name="Text Placeholder 2"/>
          <p:cNvSpPr>
            <a:spLocks noGrp="1"/>
          </p:cNvSpPr>
          <p:nvPr>
            <p:ph type="body" sz="quarter" idx="10"/>
          </p:nvPr>
        </p:nvSpPr>
        <p:spPr>
          <a:xfrm>
            <a:off x="307975" y="1089025"/>
            <a:ext cx="6398404" cy="2857500"/>
          </a:xfrm>
          <a:noFill/>
        </p:spPr>
        <p:txBody>
          <a:bodyPr/>
          <a:lstStyle/>
          <a:p>
            <a:pPr marL="389968" lvl="1" indent="-252134" defTabSz="685682">
              <a:lnSpc>
                <a:spcPct val="100000"/>
              </a:lnSpc>
              <a:spcBef>
                <a:spcPts val="441"/>
              </a:spcBef>
            </a:pPr>
            <a:r>
              <a:rPr lang="en-US" sz="1765" spc="-75" dirty="0">
                <a:solidFill>
                  <a:srgbClr val="5C005C">
                    <a:alpha val="99000"/>
                  </a:srgbClr>
                </a:solidFill>
                <a:latin typeface="+mn-lt"/>
              </a:rPr>
              <a:t>Overview </a:t>
            </a:r>
          </a:p>
          <a:p>
            <a:pPr marL="389968" lvl="1" indent="-252134" defTabSz="685682">
              <a:lnSpc>
                <a:spcPct val="100000"/>
              </a:lnSpc>
              <a:spcBef>
                <a:spcPts val="441"/>
              </a:spcBef>
              <a:buFont typeface="Arial" panose="020B0604020202020204" pitchFamily="34" charset="0"/>
              <a:buChar char="•"/>
            </a:pPr>
            <a:r>
              <a:rPr lang="en-US" sz="1471" spc="-38" dirty="0">
                <a:solidFill>
                  <a:srgbClr val="505050"/>
                </a:solidFill>
                <a:latin typeface="+mn-lt"/>
              </a:rPr>
              <a:t>Helps you migrate your SQL Server 2005/2008/2012/2014 databases to Microsoft Azure SQL Database Service</a:t>
            </a:r>
          </a:p>
          <a:p>
            <a:pPr marL="389968" lvl="1" indent="-252134" defTabSz="685682">
              <a:lnSpc>
                <a:spcPct val="100000"/>
              </a:lnSpc>
              <a:spcBef>
                <a:spcPts val="441"/>
              </a:spcBef>
              <a:buFont typeface="Arial" panose="020B0604020202020204" pitchFamily="34" charset="0"/>
              <a:buChar char="•"/>
            </a:pPr>
            <a:r>
              <a:rPr lang="en-US" sz="1471" spc="-38" dirty="0">
                <a:solidFill>
                  <a:srgbClr val="505050"/>
                </a:solidFill>
                <a:latin typeface="+mn-lt"/>
              </a:rPr>
              <a:t>User interactive wizard that walks you through the analysis and migration process</a:t>
            </a:r>
          </a:p>
          <a:p>
            <a:pPr marL="389968" lvl="1" indent="-252134" defTabSz="685682">
              <a:lnSpc>
                <a:spcPct val="100000"/>
              </a:lnSpc>
              <a:spcBef>
                <a:spcPts val="441"/>
              </a:spcBef>
              <a:buFont typeface="Arial" panose="020B0604020202020204" pitchFamily="34" charset="0"/>
              <a:buChar char="•"/>
            </a:pPr>
            <a:r>
              <a:rPr lang="en-US" sz="1471" spc="-38" dirty="0">
                <a:solidFill>
                  <a:srgbClr val="505050"/>
                </a:solidFill>
                <a:latin typeface="+mn-lt"/>
              </a:rPr>
              <a:t>Able to analyze SQL Profiler Trace files to check Dynamic SQL for compatibility issues</a:t>
            </a:r>
          </a:p>
          <a:p>
            <a:pPr marL="389968" lvl="1" indent="-252134" defTabSz="685682">
              <a:lnSpc>
                <a:spcPct val="100000"/>
              </a:lnSpc>
              <a:spcBef>
                <a:spcPts val="441"/>
              </a:spcBef>
              <a:buFont typeface="Arial" panose="020B0604020202020204" pitchFamily="34" charset="0"/>
              <a:buChar char="•"/>
            </a:pPr>
            <a:r>
              <a:rPr lang="en-US" sz="1471" spc="-38" dirty="0">
                <a:solidFill>
                  <a:srgbClr val="505050"/>
                </a:solidFill>
                <a:latin typeface="+mn-lt"/>
              </a:rPr>
              <a:t>Generates clustered indexes for review and modification</a:t>
            </a:r>
          </a:p>
          <a:p>
            <a:pPr marL="389968" lvl="1" indent="-252134" defTabSz="685682">
              <a:lnSpc>
                <a:spcPct val="100000"/>
              </a:lnSpc>
              <a:spcBef>
                <a:spcPts val="441"/>
              </a:spcBef>
              <a:buFont typeface="Arial" panose="020B0604020202020204" pitchFamily="34" charset="0"/>
              <a:buChar char="•"/>
            </a:pPr>
            <a:r>
              <a:rPr lang="en-US" sz="1471" spc="-38" dirty="0">
                <a:solidFill>
                  <a:srgbClr val="505050"/>
                </a:solidFill>
                <a:latin typeface="+mn-lt"/>
              </a:rPr>
              <a:t>Provides customizable rules engine to help identify patterns within T-SQL.</a:t>
            </a:r>
          </a:p>
          <a:p>
            <a:pPr marL="389968" lvl="1" indent="-252134" defTabSz="685682">
              <a:lnSpc>
                <a:spcPct val="100000"/>
              </a:lnSpc>
              <a:spcBef>
                <a:spcPts val="441"/>
              </a:spcBef>
              <a:buFont typeface="Arial" panose="020B0604020202020204" pitchFamily="34" charset="0"/>
              <a:buChar char="•"/>
            </a:pPr>
            <a:r>
              <a:rPr lang="en-US" sz="1471" spc="-38" dirty="0">
                <a:solidFill>
                  <a:srgbClr val="505050"/>
                </a:solidFill>
                <a:latin typeface="+mn-lt"/>
              </a:rPr>
              <a:t>Has two command-line utilities:</a:t>
            </a:r>
          </a:p>
          <a:p>
            <a:pPr marL="672358" lvl="2" indent="-252134" defTabSz="685682">
              <a:lnSpc>
                <a:spcPct val="100000"/>
              </a:lnSpc>
              <a:spcBef>
                <a:spcPts val="441"/>
              </a:spcBef>
              <a:buFont typeface="+mj-lt"/>
              <a:buAutoNum type="arabicPeriod"/>
            </a:pPr>
            <a:r>
              <a:rPr lang="en-US" sz="1471" spc="-38" dirty="0" err="1">
                <a:solidFill>
                  <a:srgbClr val="505050"/>
                </a:solidFill>
                <a:latin typeface="+mn-lt"/>
              </a:rPr>
              <a:t>SQLAzureMWBatchBackup</a:t>
            </a:r>
            <a:endParaRPr lang="en-US" sz="1471" spc="-38" dirty="0">
              <a:solidFill>
                <a:srgbClr val="505050"/>
              </a:solidFill>
              <a:latin typeface="+mn-lt"/>
            </a:endParaRPr>
          </a:p>
          <a:p>
            <a:pPr marL="672358" lvl="2" indent="-252134" defTabSz="685682">
              <a:lnSpc>
                <a:spcPct val="100000"/>
              </a:lnSpc>
              <a:spcBef>
                <a:spcPts val="441"/>
              </a:spcBef>
              <a:buFont typeface="+mj-lt"/>
              <a:buAutoNum type="arabicPeriod"/>
            </a:pPr>
            <a:r>
              <a:rPr lang="en-US" sz="1471" spc="-38" dirty="0" err="1">
                <a:solidFill>
                  <a:srgbClr val="505050"/>
                </a:solidFill>
                <a:latin typeface="+mn-lt"/>
              </a:rPr>
              <a:t>SQLAzureMWBatchUpload</a:t>
            </a:r>
            <a:endParaRPr lang="en-US" sz="1471" spc="-38" dirty="0">
              <a:solidFill>
                <a:srgbClr val="505050"/>
              </a:solidFill>
              <a:latin typeface="+mn-lt"/>
            </a:endParaRPr>
          </a:p>
          <a:p>
            <a:pPr marL="254515" lvl="1" indent="-252134" defTabSz="685682">
              <a:lnSpc>
                <a:spcPct val="100000"/>
              </a:lnSpc>
              <a:spcBef>
                <a:spcPts val="441"/>
              </a:spcBef>
            </a:pPr>
            <a:endParaRPr lang="en-US" sz="1471" spc="-38" dirty="0">
              <a:solidFill>
                <a:srgbClr val="505050"/>
              </a:solidFill>
            </a:endParaRPr>
          </a:p>
        </p:txBody>
      </p:sp>
    </p:spTree>
    <p:extLst>
      <p:ext uri="{BB962C8B-B14F-4D97-AF65-F5344CB8AC3E}">
        <p14:creationId xmlns:p14="http://schemas.microsoft.com/office/powerpoint/2010/main" val="17260033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48563" y="1270025"/>
            <a:ext cx="2583123" cy="28799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8" name="Title 1"/>
          <p:cNvSpPr>
            <a:spLocks noGrp="1"/>
          </p:cNvSpPr>
          <p:nvPr>
            <p:ph type="title"/>
          </p:nvPr>
        </p:nvSpPr>
        <p:spPr/>
        <p:txBody>
          <a:bodyPr/>
          <a:lstStyle/>
          <a:p>
            <a:r>
              <a:rPr lang="en-US" sz="3529" dirty="0">
                <a:solidFill>
                  <a:schemeClr val="bg1"/>
                </a:solidFill>
                <a:latin typeface="Segoe Semibold" panose="020B0702040504020203" pitchFamily="34" charset="0"/>
              </a:rPr>
              <a:t>SQL Database Migration Wizard</a:t>
            </a:r>
          </a:p>
        </p:txBody>
      </p:sp>
      <p:sp>
        <p:nvSpPr>
          <p:cNvPr id="3" name="Text Placeholder 2"/>
          <p:cNvSpPr>
            <a:spLocks noGrp="1"/>
          </p:cNvSpPr>
          <p:nvPr>
            <p:ph type="body" sz="quarter" idx="10"/>
          </p:nvPr>
        </p:nvSpPr>
        <p:spPr>
          <a:xfrm>
            <a:off x="307975" y="1089025"/>
            <a:ext cx="5619890" cy="3095625"/>
          </a:xfrm>
        </p:spPr>
        <p:txBody>
          <a:bodyPr/>
          <a:lstStyle/>
          <a:p>
            <a:r>
              <a:rPr lang="en-US" spc="-75" dirty="0"/>
              <a:t>Continued</a:t>
            </a:r>
          </a:p>
          <a:p>
            <a:pPr marL="389968" lvl="1" indent="-252134" defTabSz="685682">
              <a:lnSpc>
                <a:spcPct val="100000"/>
              </a:lnSpc>
              <a:spcBef>
                <a:spcPts val="441"/>
              </a:spcBef>
              <a:buFont typeface="Arial" panose="020B0604020202020204" pitchFamily="34" charset="0"/>
              <a:buChar char="•"/>
            </a:pPr>
            <a:r>
              <a:rPr lang="en-US" sz="1471" spc="-38" dirty="0">
                <a:solidFill>
                  <a:srgbClr val="505050"/>
                </a:solidFill>
              </a:rPr>
              <a:t>Offers options to analyzes, generate scripts, and migrate data—via Bulk Copy Process (BCP)—from:</a:t>
            </a:r>
          </a:p>
          <a:p>
            <a:pPr marL="672358" lvl="2" indent="-252134" defTabSz="685682">
              <a:lnSpc>
                <a:spcPct val="100000"/>
              </a:lnSpc>
              <a:spcBef>
                <a:spcPts val="441"/>
              </a:spcBef>
              <a:buFont typeface="Segoe UI" panose="020B0502040204020203" pitchFamily="34" charset="0"/>
              <a:buChar char="­"/>
            </a:pPr>
            <a:r>
              <a:rPr lang="en-US" sz="1471" spc="-38" dirty="0">
                <a:solidFill>
                  <a:srgbClr val="505050"/>
                </a:solidFill>
              </a:rPr>
              <a:t>SQL Server to Microsoft Azure SQL Database Service</a:t>
            </a:r>
          </a:p>
          <a:p>
            <a:pPr marL="672358" lvl="2" indent="-252134" defTabSz="685682">
              <a:lnSpc>
                <a:spcPct val="100000"/>
              </a:lnSpc>
              <a:spcBef>
                <a:spcPts val="441"/>
              </a:spcBef>
              <a:buFont typeface="Segoe UI" panose="020B0502040204020203" pitchFamily="34" charset="0"/>
              <a:buChar char="­"/>
            </a:pPr>
            <a:r>
              <a:rPr lang="en-US" sz="1471" spc="-38" dirty="0">
                <a:solidFill>
                  <a:srgbClr val="505050"/>
                </a:solidFill>
              </a:rPr>
              <a:t>Microsoft Azure SQL Database Service to SQL Server</a:t>
            </a:r>
          </a:p>
          <a:p>
            <a:pPr marL="672358" lvl="2" indent="-252134" defTabSz="685682">
              <a:lnSpc>
                <a:spcPct val="100000"/>
              </a:lnSpc>
              <a:spcBef>
                <a:spcPts val="441"/>
              </a:spcBef>
              <a:buFont typeface="Segoe UI" panose="020B0502040204020203" pitchFamily="34" charset="0"/>
              <a:buChar char="­"/>
            </a:pPr>
            <a:r>
              <a:rPr lang="en-US" sz="1471" spc="-38" dirty="0">
                <a:solidFill>
                  <a:srgbClr val="505050"/>
                </a:solidFill>
              </a:rPr>
              <a:t>Microsoft Azure SQL Database Service to Microsoft Azure SQL Database</a:t>
            </a:r>
          </a:p>
          <a:p>
            <a:pPr marL="389968" lvl="1" indent="-252134" defTabSz="685682">
              <a:lnSpc>
                <a:spcPct val="100000"/>
              </a:lnSpc>
              <a:spcBef>
                <a:spcPts val="441"/>
              </a:spcBef>
              <a:buFont typeface="Arial" panose="020B0604020202020204" pitchFamily="34" charset="0"/>
              <a:buChar char="•"/>
            </a:pPr>
            <a:r>
              <a:rPr lang="en-US" sz="1471" spc="-38" dirty="0">
                <a:solidFill>
                  <a:srgbClr val="505050"/>
                </a:solidFill>
              </a:rPr>
              <a:t>Uses SQL Server Management Objects (SMO) for scripting</a:t>
            </a:r>
          </a:p>
          <a:p>
            <a:pPr marL="389968" lvl="1" indent="-252134" defTabSz="685682">
              <a:lnSpc>
                <a:spcPct val="100000"/>
              </a:lnSpc>
              <a:spcBef>
                <a:spcPts val="441"/>
              </a:spcBef>
              <a:buFont typeface="Arial" panose="020B0604020202020204" pitchFamily="34" charset="0"/>
              <a:buChar char="•"/>
            </a:pPr>
            <a:r>
              <a:rPr lang="en-US" sz="1471" spc="-38" dirty="0">
                <a:solidFill>
                  <a:srgbClr val="505050"/>
                </a:solidFill>
              </a:rPr>
              <a:t>Uses BCP for data loading process</a:t>
            </a:r>
          </a:p>
          <a:p>
            <a:pPr marL="389968" lvl="1" indent="-252134" defTabSz="685682">
              <a:lnSpc>
                <a:spcPct val="100000"/>
              </a:lnSpc>
              <a:spcBef>
                <a:spcPts val="441"/>
              </a:spcBef>
              <a:buFont typeface="Arial" panose="020B0604020202020204" pitchFamily="34" charset="0"/>
              <a:buChar char="•"/>
            </a:pPr>
            <a:r>
              <a:rPr lang="en-US" sz="1471" spc="-38" dirty="0">
                <a:solidFill>
                  <a:srgbClr val="505050"/>
                </a:solidFill>
              </a:rPr>
              <a:t>Uses Regex for pattern matching</a:t>
            </a:r>
          </a:p>
          <a:p>
            <a:pPr marL="389968" lvl="1" indent="-252134" defTabSz="685682">
              <a:lnSpc>
                <a:spcPct val="100000"/>
              </a:lnSpc>
              <a:spcBef>
                <a:spcPts val="441"/>
              </a:spcBef>
              <a:buFont typeface="Arial" panose="020B0604020202020204" pitchFamily="34" charset="0"/>
              <a:buChar char="•"/>
            </a:pPr>
            <a:r>
              <a:rPr lang="en-US" sz="1471" spc="-38" dirty="0">
                <a:solidFill>
                  <a:srgbClr val="505050"/>
                </a:solidFill>
              </a:rPr>
              <a:t>Choose objects (views, tables, stored procedures, etc.) to migrate</a:t>
            </a:r>
          </a:p>
          <a:p>
            <a:endParaRPr lang="en-US" sz="1618" spc="-75" dirty="0">
              <a:solidFill>
                <a:srgbClr val="505050"/>
              </a:solidFill>
            </a:endParaRPr>
          </a:p>
        </p:txBody>
      </p:sp>
    </p:spTree>
    <p:extLst>
      <p:ext uri="{BB962C8B-B14F-4D97-AF65-F5344CB8AC3E}">
        <p14:creationId xmlns:p14="http://schemas.microsoft.com/office/powerpoint/2010/main" val="28895842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1563638"/>
            <a:ext cx="3584699" cy="1077218"/>
          </a:xfrm>
          <a:prstGeom prst="rect">
            <a:avLst/>
          </a:prstGeom>
        </p:spPr>
        <p:txBody>
          <a:bodyPr wrap="none">
            <a:spAutoFit/>
          </a:bodyPr>
          <a:lstStyle/>
          <a:p>
            <a:r>
              <a:rPr lang="en-US" sz="1600" dirty="0">
                <a:solidFill>
                  <a:schemeClr val="bg1"/>
                </a:solidFill>
              </a:rPr>
              <a:t>Migrate Database to </a:t>
            </a:r>
          </a:p>
          <a:p>
            <a:pPr marL="342900" indent="-342900">
              <a:buFont typeface="+mj-lt"/>
              <a:buAutoNum type="arabicPeriod"/>
            </a:pPr>
            <a:r>
              <a:rPr lang="en-US" sz="1600" dirty="0">
                <a:solidFill>
                  <a:schemeClr val="bg1"/>
                </a:solidFill>
              </a:rPr>
              <a:t>IaaS – SQL Server Virtual Machine</a:t>
            </a:r>
          </a:p>
          <a:p>
            <a:pPr marL="342900" indent="-342900">
              <a:buFont typeface="+mj-lt"/>
              <a:buAutoNum type="arabicPeriod"/>
            </a:pPr>
            <a:r>
              <a:rPr lang="en-US" sz="1600" dirty="0">
                <a:solidFill>
                  <a:schemeClr val="bg1"/>
                </a:solidFill>
              </a:rPr>
              <a:t>PaaS – Azure SQL Database</a:t>
            </a:r>
          </a:p>
          <a:p>
            <a:pPr marL="342900" indent="-342900">
              <a:buFont typeface="+mj-lt"/>
              <a:buAutoNum type="arabicPeriod"/>
            </a:pPr>
            <a:endParaRPr lang="pt-BR" sz="1600" dirty="0">
              <a:solidFill>
                <a:schemeClr val="bg1"/>
              </a:solidFill>
              <a:latin typeface="+mj-lt"/>
            </a:endParaRPr>
          </a:p>
        </p:txBody>
      </p:sp>
    </p:spTree>
    <p:extLst>
      <p:ext uri="{BB962C8B-B14F-4D97-AF65-F5344CB8AC3E}">
        <p14:creationId xmlns:p14="http://schemas.microsoft.com/office/powerpoint/2010/main" val="3692135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0825" y="465138"/>
            <a:ext cx="8424863" cy="3100975"/>
          </a:xfrm>
        </p:spPr>
        <p:txBody>
          <a:bodyPr/>
          <a:lstStyle/>
          <a:p>
            <a:r>
              <a:rPr lang="en-US" sz="6000" dirty="0">
                <a:solidFill>
                  <a:schemeClr val="bg1"/>
                </a:solidFill>
              </a:rPr>
              <a:t>Migrate the Authentication Mechanism to Azure Active Directory</a:t>
            </a:r>
            <a:endParaRPr lang="en-US" sz="6000" dirty="0">
              <a:solidFill>
                <a:schemeClr val="tx1"/>
              </a:solidFill>
            </a:endParaRPr>
          </a:p>
        </p:txBody>
      </p:sp>
    </p:spTree>
    <p:extLst>
      <p:ext uri="{BB962C8B-B14F-4D97-AF65-F5344CB8AC3E}">
        <p14:creationId xmlns:p14="http://schemas.microsoft.com/office/powerpoint/2010/main" val="9712489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Agenda &amp; </a:t>
            </a:r>
            <a:r>
              <a:rPr lang="es-ES" dirty="0" err="1"/>
              <a:t>Recap</a:t>
            </a:r>
            <a:endParaRPr lang="en-US" dirty="0">
              <a:solidFill>
                <a:schemeClr val="tx1"/>
              </a:solidFill>
            </a:endParaRPr>
          </a:p>
        </p:txBody>
      </p:sp>
      <p:sp>
        <p:nvSpPr>
          <p:cNvPr id="5" name="Rectangle 4"/>
          <p:cNvSpPr/>
          <p:nvPr/>
        </p:nvSpPr>
        <p:spPr>
          <a:xfrm>
            <a:off x="185557" y="1337303"/>
            <a:ext cx="8958443" cy="3200876"/>
          </a:xfrm>
          <a:prstGeom prst="rect">
            <a:avLst/>
          </a:prstGeom>
        </p:spPr>
        <p:txBody>
          <a:bodyPr wrap="square">
            <a:spAutoFit/>
          </a:bodyPr>
          <a:lstStyle/>
          <a:p>
            <a:pPr marL="342900" indent="-342900">
              <a:buFont typeface="Arial" panose="020B0604020202020204" pitchFamily="34" charset="0"/>
              <a:buChar char="•"/>
            </a:pPr>
            <a:r>
              <a:rPr lang="en-US" sz="2400" i="1" dirty="0">
                <a:solidFill>
                  <a:srgbClr val="68217A"/>
                </a:solidFill>
              </a:rPr>
              <a:t>Contoso Application Challenges</a:t>
            </a:r>
          </a:p>
          <a:p>
            <a:pPr marL="342900" indent="-342900">
              <a:buFont typeface="Arial" panose="020B0604020202020204" pitchFamily="34" charset="0"/>
              <a:buChar char="•"/>
            </a:pPr>
            <a:r>
              <a:rPr lang="en-US" sz="2400" i="1" dirty="0">
                <a:solidFill>
                  <a:srgbClr val="68217A"/>
                </a:solidFill>
              </a:rPr>
              <a:t>Cloud Computing Execution Models</a:t>
            </a:r>
          </a:p>
          <a:p>
            <a:pPr marL="342900" indent="-342900">
              <a:buFont typeface="Arial" panose="020B0604020202020204" pitchFamily="34" charset="0"/>
              <a:buChar char="•"/>
            </a:pPr>
            <a:r>
              <a:rPr lang="en-US" sz="2400" i="1" dirty="0">
                <a:solidFill>
                  <a:srgbClr val="68217A"/>
                </a:solidFill>
              </a:rPr>
              <a:t>Migrating On-Premises Application to:</a:t>
            </a:r>
          </a:p>
          <a:p>
            <a:pPr marL="800100" lvl="1" indent="-342900">
              <a:buFont typeface="Arial" panose="020B0604020202020204" pitchFamily="34" charset="0"/>
              <a:buChar char="•"/>
            </a:pPr>
            <a:r>
              <a:rPr lang="en-US" sz="1600" i="1" dirty="0">
                <a:solidFill>
                  <a:srgbClr val="68217A"/>
                </a:solidFill>
              </a:rPr>
              <a:t>Virtual Machines</a:t>
            </a:r>
          </a:p>
          <a:p>
            <a:pPr marL="800100" lvl="1" indent="-342900">
              <a:buFont typeface="Arial" panose="020B0604020202020204" pitchFamily="34" charset="0"/>
              <a:buChar char="•"/>
            </a:pPr>
            <a:r>
              <a:rPr lang="en-US" sz="1600" i="1" dirty="0">
                <a:solidFill>
                  <a:srgbClr val="68217A"/>
                </a:solidFill>
              </a:rPr>
              <a:t>Cloud Services</a:t>
            </a:r>
          </a:p>
          <a:p>
            <a:pPr marL="800100" lvl="1" indent="-342900">
              <a:buFont typeface="Arial" panose="020B0604020202020204" pitchFamily="34" charset="0"/>
              <a:buChar char="•"/>
            </a:pPr>
            <a:r>
              <a:rPr lang="en-US" sz="1600" i="1" dirty="0">
                <a:solidFill>
                  <a:srgbClr val="68217A"/>
                </a:solidFill>
              </a:rPr>
              <a:t>App Services</a:t>
            </a:r>
          </a:p>
          <a:p>
            <a:pPr marL="342900" indent="-342900">
              <a:buFont typeface="Arial" panose="020B0604020202020204" pitchFamily="34" charset="0"/>
              <a:buChar char="•"/>
            </a:pPr>
            <a:r>
              <a:rPr lang="en-US" sz="2400" dirty="0">
                <a:solidFill>
                  <a:srgbClr val="68217A"/>
                </a:solidFill>
              </a:rPr>
              <a:t>Migrating Application Database:</a:t>
            </a:r>
          </a:p>
          <a:p>
            <a:pPr marL="800100" lvl="1" indent="-342900">
              <a:buFont typeface="Arial" panose="020B0604020202020204" pitchFamily="34" charset="0"/>
              <a:buChar char="•"/>
            </a:pPr>
            <a:r>
              <a:rPr lang="en-US" dirty="0">
                <a:solidFill>
                  <a:srgbClr val="68217A"/>
                </a:solidFill>
              </a:rPr>
              <a:t>Azure SQL Database</a:t>
            </a:r>
          </a:p>
          <a:p>
            <a:pPr marL="800100" lvl="1" indent="-342900">
              <a:buFont typeface="Arial" panose="020B0604020202020204" pitchFamily="34" charset="0"/>
              <a:buChar char="•"/>
            </a:pPr>
            <a:r>
              <a:rPr lang="en-US" dirty="0">
                <a:solidFill>
                  <a:srgbClr val="68217A"/>
                </a:solidFill>
              </a:rPr>
              <a:t>SQL Server in IaaS</a:t>
            </a:r>
          </a:p>
          <a:p>
            <a:pPr marL="342900" indent="-342900">
              <a:buFont typeface="Arial" panose="020B0604020202020204" pitchFamily="34" charset="0"/>
              <a:buChar char="•"/>
            </a:pPr>
            <a:r>
              <a:rPr lang="en-US" sz="2200" dirty="0">
                <a:solidFill>
                  <a:srgbClr val="68217A"/>
                </a:solidFill>
              </a:rPr>
              <a:t>Migrate the Authentication mechanism to Azure Active Directory</a:t>
            </a:r>
          </a:p>
        </p:txBody>
      </p:sp>
      <p:sp>
        <p:nvSpPr>
          <p:cNvPr id="7" name="Content Placeholder 2"/>
          <p:cNvSpPr txBox="1">
            <a:spLocks/>
          </p:cNvSpPr>
          <p:nvPr/>
        </p:nvSpPr>
        <p:spPr>
          <a:xfrm>
            <a:off x="185557" y="4866632"/>
            <a:ext cx="8363938" cy="249299"/>
          </a:xfrm>
          <a:prstGeom prst="rect">
            <a:avLst/>
          </a:prstGeom>
        </p:spPr>
        <p:txBody>
          <a:bodyPr vert="horz" wrap="square" lIns="0" tIns="0" rIns="0" bIns="0" rtlCol="0">
            <a:spAutoFit/>
          </a:bodyPr>
          <a:lstStyle>
            <a:lvl1pPr marL="3811" indent="0" defTabSz="1097418">
              <a:lnSpc>
                <a:spcPct val="90000"/>
              </a:lnSpc>
              <a:spcBef>
                <a:spcPts val="0"/>
              </a:spcBef>
              <a:spcAft>
                <a:spcPts val="1080"/>
              </a:spcAft>
              <a:buSzPct val="80000"/>
              <a:buFont typeface="Arial" pitchFamily="34" charset="0"/>
              <a:buNone/>
              <a:defRPr sz="2400" spc="-120" baseline="0">
                <a:solidFill>
                  <a:srgbClr val="00B0F0">
                    <a:alpha val="99000"/>
                  </a:srgbClr>
                </a:solidFill>
                <a:latin typeface="Segoe UI Light" pitchFamily="34" charset="0"/>
              </a:defRPr>
            </a:lvl1pPr>
            <a:lvl2pPr marL="3811" indent="0" defTabSz="1097418">
              <a:lnSpc>
                <a:spcPct val="90000"/>
              </a:lnSpc>
              <a:spcBef>
                <a:spcPts val="0"/>
              </a:spcBef>
              <a:buSzPct val="80000"/>
              <a:buFont typeface="Arial" pitchFamily="34" charset="0"/>
              <a:buNone/>
              <a:defRPr sz="2400" spc="-60" baseline="0">
                <a:gradFill>
                  <a:gsLst>
                    <a:gs pos="0">
                      <a:srgbClr val="595959"/>
                    </a:gs>
                    <a:gs pos="86000">
                      <a:srgbClr val="595959"/>
                    </a:gs>
                  </a:gsLst>
                  <a:lin ang="5400000" scaled="0"/>
                </a:gradFill>
              </a:defRPr>
            </a:lvl2pPr>
            <a:lvl3pPr marL="1510917" indent="-483951" defTabSz="1097418">
              <a:lnSpc>
                <a:spcPct val="90000"/>
              </a:lnSpc>
              <a:spcBef>
                <a:spcPct val="20000"/>
              </a:spcBef>
              <a:buSzPct val="80000"/>
              <a:buFontTx/>
              <a:buBlip>
                <a:blip r:embed="rId3"/>
              </a:buBlip>
              <a:defRPr sz="2900">
                <a:gradFill>
                  <a:gsLst>
                    <a:gs pos="0">
                      <a:schemeClr val="tx1">
                        <a:lumMod val="90000"/>
                        <a:lumOff val="10000"/>
                      </a:schemeClr>
                    </a:gs>
                    <a:gs pos="86000">
                      <a:schemeClr val="tx1">
                        <a:lumMod val="90000"/>
                        <a:lumOff val="10000"/>
                      </a:schemeClr>
                    </a:gs>
                  </a:gsLst>
                  <a:lin ang="5400000" scaled="0"/>
                </a:gradFill>
              </a:defRPr>
            </a:lvl3pPr>
            <a:lvl4pPr marL="1926277" indent="-415359" defTabSz="1097418">
              <a:lnSpc>
                <a:spcPct val="90000"/>
              </a:lnSpc>
              <a:spcBef>
                <a:spcPct val="20000"/>
              </a:spcBef>
              <a:buSzPct val="80000"/>
              <a:buFontTx/>
              <a:buBlip>
                <a:blip r:embed="rId3"/>
              </a:buBlip>
              <a:defRPr sz="2400">
                <a:gradFill>
                  <a:gsLst>
                    <a:gs pos="0">
                      <a:schemeClr val="tx1">
                        <a:lumMod val="90000"/>
                        <a:lumOff val="10000"/>
                      </a:schemeClr>
                    </a:gs>
                    <a:gs pos="86000">
                      <a:schemeClr val="tx1">
                        <a:lumMod val="90000"/>
                        <a:lumOff val="10000"/>
                      </a:schemeClr>
                    </a:gs>
                  </a:gsLst>
                  <a:lin ang="5400000" scaled="0"/>
                </a:gradFill>
              </a:defRPr>
            </a:lvl4pPr>
            <a:lvl5pPr marL="2330204" indent="-403927" defTabSz="1097418">
              <a:lnSpc>
                <a:spcPct val="90000"/>
              </a:lnSpc>
              <a:spcBef>
                <a:spcPct val="20000"/>
              </a:spcBef>
              <a:buSzPct val="80000"/>
              <a:buFontTx/>
              <a:buBlip>
                <a:blip r:embed="rId3"/>
              </a:buBlip>
              <a:defRPr sz="2400">
                <a:gradFill>
                  <a:gsLst>
                    <a:gs pos="0">
                      <a:schemeClr val="tx1">
                        <a:lumMod val="90000"/>
                        <a:lumOff val="10000"/>
                      </a:schemeClr>
                    </a:gs>
                    <a:gs pos="86000">
                      <a:schemeClr val="tx1">
                        <a:lumMod val="90000"/>
                        <a:lumOff val="10000"/>
                      </a:schemeClr>
                    </a:gs>
                  </a:gsLst>
                  <a:lin ang="5400000" scaled="0"/>
                </a:gradFill>
              </a:defRPr>
            </a:lvl5pPr>
            <a:lvl6pPr marL="3017902" indent="-274355" defTabSz="1097418">
              <a:spcBef>
                <a:spcPct val="20000"/>
              </a:spcBef>
              <a:buFont typeface="Arial" pitchFamily="34" charset="0"/>
              <a:buChar char="•"/>
              <a:defRPr sz="2400"/>
            </a:lvl6pPr>
            <a:lvl7pPr marL="3566612" indent="-274355" defTabSz="1097418">
              <a:spcBef>
                <a:spcPct val="20000"/>
              </a:spcBef>
              <a:buFont typeface="Arial" pitchFamily="34" charset="0"/>
              <a:buChar char="•"/>
              <a:defRPr sz="2400"/>
            </a:lvl7pPr>
            <a:lvl8pPr marL="4115321" indent="-274355" defTabSz="1097418">
              <a:spcBef>
                <a:spcPct val="20000"/>
              </a:spcBef>
              <a:buFont typeface="Arial" pitchFamily="34" charset="0"/>
              <a:buChar char="•"/>
              <a:defRPr sz="2400"/>
            </a:lvl8pPr>
            <a:lvl9pPr marL="4664031" indent="-274355" defTabSz="1097418">
              <a:spcBef>
                <a:spcPct val="20000"/>
              </a:spcBef>
              <a:buFont typeface="Arial" pitchFamily="34" charset="0"/>
              <a:buChar char="•"/>
              <a:defRPr sz="2400"/>
            </a:lvl9pPr>
          </a:lstStyle>
          <a:p>
            <a:r>
              <a:rPr lang="en-US" sz="1800" b="1" dirty="0">
                <a:solidFill>
                  <a:schemeClr val="accent1"/>
                </a:solidFill>
                <a:latin typeface="+mn-lt"/>
              </a:rPr>
              <a:t>Partner Audience: </a:t>
            </a:r>
            <a:r>
              <a:rPr lang="en-US" sz="1800" dirty="0">
                <a:solidFill>
                  <a:schemeClr val="accent1"/>
                </a:solidFill>
                <a:latin typeface="+mn-lt"/>
              </a:rPr>
              <a:t>Developer, Architects, IT Pros</a:t>
            </a:r>
          </a:p>
        </p:txBody>
      </p:sp>
    </p:spTree>
    <p:extLst>
      <p:ext uri="{BB962C8B-B14F-4D97-AF65-F5344CB8AC3E}">
        <p14:creationId xmlns:p14="http://schemas.microsoft.com/office/powerpoint/2010/main" val="422633779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ctive Directory to Windows Azure AD Compari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580" y="1059033"/>
            <a:ext cx="5994841" cy="35296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07975" y="36440"/>
            <a:ext cx="8364538" cy="879548"/>
          </a:xfrm>
        </p:spPr>
        <p:txBody>
          <a:bodyPr/>
          <a:lstStyle/>
          <a:p>
            <a:r>
              <a:rPr lang="en-US" dirty="0"/>
              <a:t>Similarities between Active Directory &amp; Microsoft Azure Active Directory</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010635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bg1"/>
                </a:solidFill>
              </a:rPr>
              <a:t>Application Access Overview</a:t>
            </a:r>
          </a:p>
        </p:txBody>
      </p:sp>
      <p:sp>
        <p:nvSpPr>
          <p:cNvPr id="2" name="Text Placeholder 1"/>
          <p:cNvSpPr>
            <a:spLocks noGrp="1"/>
          </p:cNvSpPr>
          <p:nvPr>
            <p:ph type="body" sz="quarter" idx="10"/>
          </p:nvPr>
        </p:nvSpPr>
        <p:spPr/>
        <p:txBody>
          <a:bodyPr vert="horz" wrap="square" lIns="182880" tIns="134464" rIns="134464" bIns="134464" rtlCol="0">
            <a:noAutofit/>
          </a:bodyPr>
          <a:lstStyle/>
          <a:p>
            <a:pPr>
              <a:spcBef>
                <a:spcPts val="441"/>
              </a:spcBef>
              <a:spcAft>
                <a:spcPts val="441"/>
              </a:spcAft>
            </a:pPr>
            <a:r>
              <a:rPr lang="en-US" sz="1600" dirty="0">
                <a:solidFill>
                  <a:schemeClr val="accent4"/>
                </a:solidFill>
              </a:rPr>
              <a:t>Software-as-a-Service (SaaS) Applications</a:t>
            </a:r>
          </a:p>
          <a:p>
            <a:pPr>
              <a:spcBef>
                <a:spcPts val="441"/>
              </a:spcBef>
              <a:spcAft>
                <a:spcPts val="441"/>
              </a:spcAft>
            </a:pPr>
            <a:r>
              <a:rPr lang="en-US" sz="1600" dirty="0"/>
              <a:t>Organizations increasingly rely on SaaS applications to support business activities.</a:t>
            </a:r>
          </a:p>
          <a:p>
            <a:r>
              <a:rPr lang="en-US" sz="1600" dirty="0"/>
              <a:t>Microsoft Azure AD enables easy integration to many of today’s popular SaaS applications, such as Salesforce, Box, Google Apps, </a:t>
            </a:r>
            <a:r>
              <a:rPr lang="en-US" sz="1600" dirty="0" err="1"/>
              <a:t>DocuSign</a:t>
            </a:r>
            <a:r>
              <a:rPr lang="en-US" sz="1600" dirty="0"/>
              <a:t>, </a:t>
            </a:r>
            <a:r>
              <a:rPr lang="en-US" sz="1600" dirty="0" err="1"/>
              <a:t>DropBox</a:t>
            </a:r>
            <a:r>
              <a:rPr lang="en-US" sz="1600" dirty="0"/>
              <a:t>. etc.</a:t>
            </a:r>
          </a:p>
          <a:p>
            <a:r>
              <a:rPr lang="en-US" sz="1600" dirty="0">
                <a:solidFill>
                  <a:schemeClr val="accent4"/>
                </a:solidFill>
              </a:rPr>
              <a:t>Tenets of Integrating SaaS Apps w/Microsoft Azure AD</a:t>
            </a:r>
          </a:p>
          <a:p>
            <a:pPr>
              <a:spcBef>
                <a:spcPts val="441"/>
              </a:spcBef>
              <a:spcAft>
                <a:spcPts val="441"/>
              </a:spcAft>
            </a:pPr>
            <a:r>
              <a:rPr lang="en-US" sz="1600" dirty="0">
                <a:solidFill>
                  <a:srgbClr val="58595B"/>
                </a:solidFill>
              </a:rPr>
              <a:t>Single Sign-On (SSO) enables </a:t>
            </a:r>
            <a:r>
              <a:rPr lang="en-US" sz="1600" dirty="0"/>
              <a:t>users to access their applications using their organizational ID.</a:t>
            </a:r>
          </a:p>
          <a:p>
            <a:pPr>
              <a:spcBef>
                <a:spcPts val="441"/>
              </a:spcBef>
              <a:spcAft>
                <a:spcPts val="441"/>
              </a:spcAft>
            </a:pPr>
            <a:r>
              <a:rPr lang="en-US" sz="1600" dirty="0">
                <a:solidFill>
                  <a:srgbClr val="58595B"/>
                </a:solidFill>
              </a:rPr>
              <a:t>Account synchronization enables user provisioning/de-provisioning into application based on changes in Windows Server AD and/or Microsoft Azure AD.</a:t>
            </a:r>
          </a:p>
          <a:p>
            <a:pPr>
              <a:spcBef>
                <a:spcPts val="441"/>
              </a:spcBef>
              <a:spcAft>
                <a:spcPts val="441"/>
              </a:spcAft>
            </a:pPr>
            <a:r>
              <a:rPr lang="en-US" sz="1600" dirty="0">
                <a:solidFill>
                  <a:srgbClr val="58595B"/>
                </a:solidFill>
              </a:rPr>
              <a:t>Centralized application access management.</a:t>
            </a:r>
          </a:p>
          <a:p>
            <a:pPr>
              <a:spcBef>
                <a:spcPts val="441"/>
              </a:spcBef>
              <a:spcAft>
                <a:spcPts val="441"/>
              </a:spcAft>
            </a:pPr>
            <a:endParaRPr lang="en-US" sz="1600" dirty="0"/>
          </a:p>
        </p:txBody>
      </p:sp>
      <p:sp>
        <p:nvSpPr>
          <p:cNvPr id="27" name="Slide Number Placeholder 2"/>
          <p:cNvSpPr txBox="1">
            <a:spLocks/>
          </p:cNvSpPr>
          <p:nvPr/>
        </p:nvSpPr>
        <p:spPr>
          <a:xfrm>
            <a:off x="8740143" y="4924865"/>
            <a:ext cx="403858" cy="219624"/>
          </a:xfrm>
          <a:prstGeom prst="rect">
            <a:avLst/>
          </a:prstGeom>
        </p:spPr>
        <p:txBody>
          <a:bodyPr vert="horz" lIns="0" tIns="0" rIns="0" bIns="0" rtlCol="0" anchor="ctr"/>
          <a:lstStyle>
            <a:defPPr>
              <a:defRPr lang="en-US"/>
            </a:defPPr>
            <a:lvl1pPr marL="0" algn="ctr" defTabSz="1208380" rtl="0" eaLnBrk="1" latinLnBrk="0" hangingPunct="1">
              <a:defRPr sz="1100" kern="1200">
                <a:solidFill>
                  <a:schemeClr val="bg1"/>
                </a:solidFill>
                <a:latin typeface="Segoe Pro" panose="020B0502040504020203" pitchFamily="34" charset="0"/>
                <a:ea typeface="+mn-ea"/>
                <a:cs typeface="+mn-cs"/>
              </a:defRPr>
            </a:lvl1pPr>
            <a:lvl2pPr marL="604190" algn="l" defTabSz="1208380" rtl="0" eaLnBrk="1" latinLnBrk="0" hangingPunct="1">
              <a:defRPr sz="2400" kern="1200">
                <a:solidFill>
                  <a:schemeClr val="tx1"/>
                </a:solidFill>
                <a:latin typeface="+mn-lt"/>
                <a:ea typeface="+mn-ea"/>
                <a:cs typeface="+mn-cs"/>
              </a:defRPr>
            </a:lvl2pPr>
            <a:lvl3pPr marL="1208380" algn="l" defTabSz="1208380" rtl="0" eaLnBrk="1" latinLnBrk="0" hangingPunct="1">
              <a:defRPr sz="2400" kern="1200">
                <a:solidFill>
                  <a:schemeClr val="tx1"/>
                </a:solidFill>
                <a:latin typeface="+mn-lt"/>
                <a:ea typeface="+mn-ea"/>
                <a:cs typeface="+mn-cs"/>
              </a:defRPr>
            </a:lvl3pPr>
            <a:lvl4pPr marL="1812569" algn="l" defTabSz="1208380" rtl="0" eaLnBrk="1" latinLnBrk="0" hangingPunct="1">
              <a:defRPr sz="2400" kern="1200">
                <a:solidFill>
                  <a:schemeClr val="tx1"/>
                </a:solidFill>
                <a:latin typeface="+mn-lt"/>
                <a:ea typeface="+mn-ea"/>
                <a:cs typeface="+mn-cs"/>
              </a:defRPr>
            </a:lvl4pPr>
            <a:lvl5pPr marL="2416759" algn="l" defTabSz="1208380" rtl="0" eaLnBrk="1" latinLnBrk="0" hangingPunct="1">
              <a:defRPr sz="2400" kern="1200">
                <a:solidFill>
                  <a:schemeClr val="tx1"/>
                </a:solidFill>
                <a:latin typeface="+mn-lt"/>
                <a:ea typeface="+mn-ea"/>
                <a:cs typeface="+mn-cs"/>
              </a:defRPr>
            </a:lvl5pPr>
            <a:lvl6pPr marL="3020949" algn="l" defTabSz="1208380" rtl="0" eaLnBrk="1" latinLnBrk="0" hangingPunct="1">
              <a:defRPr sz="2400" kern="1200">
                <a:solidFill>
                  <a:schemeClr val="tx1"/>
                </a:solidFill>
                <a:latin typeface="+mn-lt"/>
                <a:ea typeface="+mn-ea"/>
                <a:cs typeface="+mn-cs"/>
              </a:defRPr>
            </a:lvl6pPr>
            <a:lvl7pPr marL="3625139" algn="l" defTabSz="1208380" rtl="0" eaLnBrk="1" latinLnBrk="0" hangingPunct="1">
              <a:defRPr sz="2400" kern="1200">
                <a:solidFill>
                  <a:schemeClr val="tx1"/>
                </a:solidFill>
                <a:latin typeface="+mn-lt"/>
                <a:ea typeface="+mn-ea"/>
                <a:cs typeface="+mn-cs"/>
              </a:defRPr>
            </a:lvl7pPr>
            <a:lvl8pPr marL="4229329" algn="l" defTabSz="1208380" rtl="0" eaLnBrk="1" latinLnBrk="0" hangingPunct="1">
              <a:defRPr sz="2400" kern="1200">
                <a:solidFill>
                  <a:schemeClr val="tx1"/>
                </a:solidFill>
                <a:latin typeface="+mn-lt"/>
                <a:ea typeface="+mn-ea"/>
                <a:cs typeface="+mn-cs"/>
              </a:defRPr>
            </a:lvl8pPr>
            <a:lvl9pPr marL="4833518" algn="l" defTabSz="1208380" rtl="0" eaLnBrk="1" latinLnBrk="0" hangingPunct="1">
              <a:defRPr sz="2400" kern="1200">
                <a:solidFill>
                  <a:schemeClr val="tx1"/>
                </a:solidFill>
                <a:latin typeface="+mn-lt"/>
                <a:ea typeface="+mn-ea"/>
                <a:cs typeface="+mn-cs"/>
              </a:defRPr>
            </a:lvl9pPr>
          </a:lstStyle>
          <a:p>
            <a:pPr defTabSz="888522">
              <a:defRPr/>
            </a:pPr>
            <a:fld id="{727B4C2D-45E2-4621-8491-2995EB46A674}" type="slidenum">
              <a:rPr lang="en-US" sz="809">
                <a:solidFill>
                  <a:schemeClr val="bg2"/>
                </a:solidFill>
              </a:rPr>
              <a:pPr defTabSz="888522">
                <a:defRPr/>
              </a:pPr>
              <a:t>21</a:t>
            </a:fld>
            <a:endParaRPr lang="en-US" sz="809" dirty="0">
              <a:solidFill>
                <a:schemeClr val="bg2"/>
              </a:solidFill>
            </a:endParaRPr>
          </a:p>
        </p:txBody>
      </p:sp>
    </p:spTree>
    <p:extLst>
      <p:ext uri="{BB962C8B-B14F-4D97-AF65-F5344CB8AC3E}">
        <p14:creationId xmlns:p14="http://schemas.microsoft.com/office/powerpoint/2010/main" val="17169712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975" y="255143"/>
            <a:ext cx="8364538" cy="383032"/>
          </a:xfrm>
        </p:spPr>
        <p:txBody>
          <a:bodyPr/>
          <a:lstStyle/>
          <a:p>
            <a:r>
              <a:rPr lang="en-US" sz="3600" dirty="0"/>
              <a:t>Access Panel</a:t>
            </a:r>
            <a:endParaRPr lang="en-US" sz="3600" dirty="0">
              <a:solidFill>
                <a:schemeClr val="tx1"/>
              </a:solidFill>
            </a:endParaRPr>
          </a:p>
        </p:txBody>
      </p:sp>
      <p:sp>
        <p:nvSpPr>
          <p:cNvPr id="4" name="Text Placeholder 1"/>
          <p:cNvSpPr txBox="1">
            <a:spLocks/>
          </p:cNvSpPr>
          <p:nvPr/>
        </p:nvSpPr>
        <p:spPr>
          <a:xfrm>
            <a:off x="201929" y="1003006"/>
            <a:ext cx="8740142" cy="2913381"/>
          </a:xfrm>
          <a:prstGeom prst="rect">
            <a:avLst/>
          </a:prstGeom>
        </p:spPr>
        <p:txBody>
          <a:bodyPr vert="horz" lIns="134464" tIns="134464" rIns="134464" bIns="134464" rtlCol="0">
            <a:normAutofit lnSpcReduction="10000"/>
          </a:bodyPr>
          <a:lstStyle>
            <a:lvl1pPr marL="0" indent="0" algn="l" defTabSz="1208380" rtl="0" eaLnBrk="1" latinLnBrk="0" hangingPunct="1">
              <a:lnSpc>
                <a:spcPct val="90000"/>
              </a:lnSpc>
              <a:spcBef>
                <a:spcPts val="600"/>
              </a:spcBef>
              <a:spcAft>
                <a:spcPts val="600"/>
              </a:spcAft>
              <a:buFontTx/>
              <a:buNone/>
              <a:defRPr sz="4000" kern="1200" baseline="0">
                <a:solidFill>
                  <a:schemeClr val="tx1"/>
                </a:solidFill>
                <a:latin typeface="Segoe UI Light" pitchFamily="34" charset="0"/>
                <a:ea typeface="Segoe UI" panose="020B0502040204020203" pitchFamily="34" charset="0"/>
                <a:cs typeface="Segoe UI" panose="020B0502040204020203" pitchFamily="34" charset="0"/>
              </a:defRPr>
            </a:lvl1pPr>
            <a:lvl2pPr marL="0" marR="0" indent="0" algn="l" defTabSz="1208380" rtl="0" eaLnBrk="1" fontAlgn="auto" latinLnBrk="0" hangingPunct="1">
              <a:lnSpc>
                <a:spcPct val="90000"/>
              </a:lnSpc>
              <a:spcBef>
                <a:spcPts val="600"/>
              </a:spcBef>
              <a:spcAft>
                <a:spcPts val="600"/>
              </a:spcAft>
              <a:buClrTx/>
              <a:buSzTx/>
              <a:buFontTx/>
              <a:buNone/>
              <a:tabLst/>
              <a:defRPr sz="20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332304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92723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53142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5135613"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a:lstStyle>
          <a:p>
            <a:r>
              <a:rPr lang="en-US" sz="2941" dirty="0">
                <a:solidFill>
                  <a:schemeClr val="accent4"/>
                </a:solidFill>
              </a:rPr>
              <a:t>http://myapps.microsoft.com</a:t>
            </a:r>
          </a:p>
          <a:p>
            <a:r>
              <a:rPr lang="en-US" sz="1471" dirty="0">
                <a:latin typeface="Segoe UI" panose="020B0502040204020203" pitchFamily="34" charset="0"/>
              </a:rPr>
              <a:t>This is where users can discover the applications they have access to.</a:t>
            </a:r>
          </a:p>
          <a:p>
            <a:endParaRPr lang="en-US" sz="1471" dirty="0">
              <a:latin typeface="Segoe UI" panose="020B0502040204020203" pitchFamily="34" charset="0"/>
            </a:endParaRPr>
          </a:p>
          <a:p>
            <a:r>
              <a:rPr lang="en-US" sz="2941" dirty="0">
                <a:solidFill>
                  <a:schemeClr val="accent4"/>
                </a:solidFill>
              </a:rPr>
              <a:t>Features of the Access Panel</a:t>
            </a:r>
          </a:p>
          <a:p>
            <a:r>
              <a:rPr lang="en-US" sz="1471" dirty="0">
                <a:latin typeface="Segoe UI" panose="020B0502040204020203" pitchFamily="34" charset="0"/>
              </a:rPr>
              <a:t>Users can change the password associated with their organizational account.</a:t>
            </a:r>
          </a:p>
          <a:p>
            <a:r>
              <a:rPr lang="en-US" sz="1471" dirty="0">
                <a:latin typeface="Segoe UI" panose="020B0502040204020203" pitchFamily="34" charset="0"/>
              </a:rPr>
              <a:t>Users can edit multi-factor authentication-related contact and preference settings.</a:t>
            </a:r>
          </a:p>
          <a:p>
            <a:r>
              <a:rPr lang="en-US" sz="1471" dirty="0">
                <a:latin typeface="Segoe UI" panose="020B0502040204020203" pitchFamily="34" charset="0"/>
              </a:rPr>
              <a:t>Users can view details about their account.</a:t>
            </a:r>
          </a:p>
        </p:txBody>
      </p:sp>
    </p:spTree>
    <p:extLst>
      <p:ext uri="{BB962C8B-B14F-4D97-AF65-F5344CB8AC3E}">
        <p14:creationId xmlns:p14="http://schemas.microsoft.com/office/powerpoint/2010/main" val="1715376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1563638"/>
            <a:ext cx="4645311" cy="338554"/>
          </a:xfrm>
          <a:prstGeom prst="rect">
            <a:avLst/>
          </a:prstGeom>
        </p:spPr>
        <p:txBody>
          <a:bodyPr wrap="none">
            <a:spAutoFit/>
          </a:bodyPr>
          <a:lstStyle/>
          <a:p>
            <a:r>
              <a:rPr lang="en-US" sz="1600" dirty="0">
                <a:solidFill>
                  <a:schemeClr val="bg1"/>
                </a:solidFill>
                <a:latin typeface="+mj-lt"/>
              </a:rPr>
              <a:t>Implement Azure Active Directory in the Application</a:t>
            </a:r>
            <a:endParaRPr lang="pt-BR" sz="1600" dirty="0">
              <a:solidFill>
                <a:schemeClr val="bg1"/>
              </a:solidFill>
              <a:latin typeface="+mj-lt"/>
            </a:endParaRPr>
          </a:p>
        </p:txBody>
      </p:sp>
    </p:spTree>
    <p:extLst>
      <p:ext uri="{BB962C8B-B14F-4D97-AF65-F5344CB8AC3E}">
        <p14:creationId xmlns:p14="http://schemas.microsoft.com/office/powerpoint/2010/main" val="30381465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0513" y="2440126"/>
            <a:ext cx="3950070" cy="541687"/>
          </a:xfrm>
        </p:spPr>
        <p:txBody>
          <a:bodyPr/>
          <a:lstStyle/>
          <a:p>
            <a:r>
              <a:rPr lang="en-US" dirty="0"/>
              <a:t>Summary</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5" y="3472375"/>
            <a:ext cx="1954463" cy="1648578"/>
          </a:xfrm>
          <a:prstGeom prst="rect">
            <a:avLst/>
          </a:prstGeom>
        </p:spPr>
      </p:pic>
    </p:spTree>
    <p:extLst>
      <p:ext uri="{BB962C8B-B14F-4D97-AF65-F5344CB8AC3E}">
        <p14:creationId xmlns:p14="http://schemas.microsoft.com/office/powerpoint/2010/main" val="49520394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noGrp="1"/>
          </p:cNvSpPr>
          <p:nvPr>
            <p:ph type="title"/>
          </p:nvPr>
        </p:nvSpPr>
        <p:spPr>
          <a:xfrm>
            <a:off x="323528" y="195486"/>
            <a:ext cx="8363938" cy="498598"/>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2800" b="0" kern="1200" cap="none" spc="-100" baseline="0">
                <a:ln w="3175">
                  <a:noFill/>
                </a:ln>
                <a:solidFill>
                  <a:srgbClr val="FFFFFF"/>
                </a:solidFill>
                <a:effectLst/>
                <a:latin typeface="Segoe UI Light"/>
                <a:ea typeface="+mn-ea"/>
                <a:cs typeface="Segoe UI Light"/>
              </a:defRPr>
            </a:lvl1pPr>
          </a:lstStyle>
          <a:p>
            <a:r>
              <a:rPr lang="pt-BR" sz="3600" dirty="0" err="1"/>
              <a:t>Summary</a:t>
            </a:r>
            <a:endParaRPr lang="en-US" sz="3600" dirty="0">
              <a:solidFill>
                <a:schemeClr val="tx1"/>
              </a:solidFill>
            </a:endParaRPr>
          </a:p>
        </p:txBody>
      </p:sp>
      <p:graphicFrame>
        <p:nvGraphicFramePr>
          <p:cNvPr id="5" name="Diagram 4"/>
          <p:cNvGraphicFramePr/>
          <p:nvPr>
            <p:extLst>
              <p:ext uri="{D42A27DB-BD31-4B8C-83A1-F6EECF244321}">
                <p14:modId xmlns:p14="http://schemas.microsoft.com/office/powerpoint/2010/main" val="34697439"/>
              </p:ext>
            </p:extLst>
          </p:nvPr>
        </p:nvGraphicFramePr>
        <p:xfrm>
          <a:off x="308156" y="1131590"/>
          <a:ext cx="8584324" cy="3616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9460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EAB873AB-6642-4BC2-91E0-C917DA04347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87D69D49-BE0E-472C-903C-23E270C0DCB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54C4167-8DF2-4D37-9F73-4E5CBB4DE27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0513" y="1898439"/>
            <a:ext cx="3950070" cy="1083374"/>
          </a:xfrm>
        </p:spPr>
        <p:txBody>
          <a:bodyPr/>
          <a:lstStyle/>
          <a:p>
            <a:r>
              <a:rPr lang="en-US" dirty="0"/>
              <a:t>Additional Resources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5" y="3472375"/>
            <a:ext cx="1954463" cy="1648578"/>
          </a:xfrm>
          <a:prstGeom prst="rect">
            <a:avLst/>
          </a:prstGeom>
        </p:spPr>
      </p:pic>
    </p:spTree>
    <p:extLst>
      <p:ext uri="{BB962C8B-B14F-4D97-AF65-F5344CB8AC3E}">
        <p14:creationId xmlns:p14="http://schemas.microsoft.com/office/powerpoint/2010/main" val="417712591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Execution Models - Resources</a:t>
            </a:r>
          </a:p>
        </p:txBody>
      </p:sp>
      <p:sp>
        <p:nvSpPr>
          <p:cNvPr id="2" name="Text Placeholder 1"/>
          <p:cNvSpPr>
            <a:spLocks noGrp="1"/>
          </p:cNvSpPr>
          <p:nvPr>
            <p:ph type="body" sz="quarter" idx="11"/>
          </p:nvPr>
        </p:nvSpPr>
        <p:spPr>
          <a:xfrm>
            <a:off x="201931" y="1227114"/>
            <a:ext cx="8628087" cy="4308872"/>
          </a:xfrm>
        </p:spPr>
        <p:txBody>
          <a:bodyPr/>
          <a:lstStyle/>
          <a:p>
            <a:pPr>
              <a:lnSpc>
                <a:spcPct val="150000"/>
              </a:lnSpc>
            </a:pPr>
            <a:r>
              <a:rPr lang="en-US" dirty="0">
                <a:hlinkClick r:id="rId3"/>
              </a:rPr>
              <a:t>Virtual Machines</a:t>
            </a:r>
            <a:r>
              <a:rPr lang="en-US" dirty="0"/>
              <a:t> (link)</a:t>
            </a:r>
          </a:p>
          <a:p>
            <a:pPr>
              <a:lnSpc>
                <a:spcPct val="150000"/>
              </a:lnSpc>
            </a:pPr>
            <a:r>
              <a:rPr lang="en-US" dirty="0">
                <a:hlinkClick r:id="rId4"/>
              </a:rPr>
              <a:t>App Services </a:t>
            </a:r>
            <a:r>
              <a:rPr lang="en-US" dirty="0"/>
              <a:t> (link)</a:t>
            </a:r>
          </a:p>
          <a:p>
            <a:pPr>
              <a:lnSpc>
                <a:spcPct val="150000"/>
              </a:lnSpc>
            </a:pPr>
            <a:r>
              <a:rPr lang="en-US" dirty="0">
                <a:hlinkClick r:id="rId5"/>
              </a:rPr>
              <a:t>Cloud Services</a:t>
            </a:r>
            <a:r>
              <a:rPr lang="en-US" dirty="0"/>
              <a:t> (link)</a:t>
            </a:r>
          </a:p>
          <a:p>
            <a:pPr>
              <a:lnSpc>
                <a:spcPct val="150000"/>
              </a:lnSpc>
            </a:pPr>
            <a:r>
              <a:rPr lang="en-US" dirty="0">
                <a:hlinkClick r:id="rId6"/>
              </a:rPr>
              <a:t>What Should I Use? Making a </a:t>
            </a:r>
            <a:r>
              <a:rPr lang="en-US" u="sng" dirty="0">
                <a:hlinkClick r:id="rId6"/>
              </a:rPr>
              <a:t>Choice (link)</a:t>
            </a:r>
            <a:endParaRPr lang="en-US" u="sng" dirty="0"/>
          </a:p>
          <a:p>
            <a:pPr>
              <a:lnSpc>
                <a:spcPct val="150000"/>
              </a:lnSpc>
            </a:pPr>
            <a:endParaRPr lang="en-US" dirty="0"/>
          </a:p>
        </p:txBody>
      </p:sp>
    </p:spTree>
    <p:extLst>
      <p:ext uri="{BB962C8B-B14F-4D97-AF65-F5344CB8AC3E}">
        <p14:creationId xmlns:p14="http://schemas.microsoft.com/office/powerpoint/2010/main" val="38285450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02545" y="2221551"/>
            <a:ext cx="5636696" cy="553998"/>
          </a:xfrm>
        </p:spPr>
        <p:txBody>
          <a:bodyPr/>
          <a:lstStyle/>
          <a:p>
            <a:r>
              <a:rPr lang="en-US" sz="4500" dirty="0">
                <a:solidFill>
                  <a:schemeClr val="accent1"/>
                </a:solidFill>
              </a:rPr>
              <a:t>Q &amp; A</a:t>
            </a:r>
            <a:endParaRPr lang="en-US" dirty="0"/>
          </a:p>
        </p:txBody>
      </p:sp>
    </p:spTree>
    <p:extLst>
      <p:ext uri="{BB962C8B-B14F-4D97-AF65-F5344CB8AC3E}">
        <p14:creationId xmlns:p14="http://schemas.microsoft.com/office/powerpoint/2010/main" val="4166246928"/>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4" y="172774"/>
            <a:ext cx="6149640" cy="987450"/>
          </a:xfrm>
        </p:spPr>
        <p:txBody>
          <a:bodyPr/>
          <a:lstStyle/>
          <a:p>
            <a:r>
              <a:rPr lang="en-US" dirty="0"/>
              <a:t>Contact Us</a:t>
            </a:r>
            <a:br>
              <a:rPr lang="en-US" dirty="0"/>
            </a:br>
            <a:r>
              <a:rPr lang="en-US" sz="1765" dirty="0"/>
              <a:t>Technical services to help you win more deals, accelerate deployment and increase consumption</a:t>
            </a:r>
            <a:endParaRPr lang="en-US" sz="2059" dirty="0"/>
          </a:p>
        </p:txBody>
      </p:sp>
      <p:grpSp>
        <p:nvGrpSpPr>
          <p:cNvPr id="5" name="Group 4"/>
          <p:cNvGrpSpPr>
            <a:grpSpLocks noChangeAspect="1"/>
          </p:cNvGrpSpPr>
          <p:nvPr/>
        </p:nvGrpSpPr>
        <p:grpSpPr bwMode="auto">
          <a:xfrm>
            <a:off x="-175082" y="478459"/>
            <a:ext cx="4664677" cy="4664677"/>
            <a:chOff x="2493" y="976"/>
            <a:chExt cx="2849" cy="2849"/>
          </a:xfrm>
        </p:grpSpPr>
        <p:sp>
          <p:nvSpPr>
            <p:cNvPr id="6" name="AutoShape 3"/>
            <p:cNvSpPr>
              <a:spLocks noChangeAspect="1" noChangeArrowheads="1" noTextEdit="1"/>
            </p:cNvSpPr>
            <p:nvPr/>
          </p:nvSpPr>
          <p:spPr bwMode="auto">
            <a:xfrm>
              <a:off x="2493" y="976"/>
              <a:ext cx="2849" cy="2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7" name="Freeform 5"/>
            <p:cNvSpPr>
              <a:spLocks/>
            </p:cNvSpPr>
            <p:nvPr/>
          </p:nvSpPr>
          <p:spPr bwMode="auto">
            <a:xfrm>
              <a:off x="4734" y="2932"/>
              <a:ext cx="247" cy="121"/>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8" name="Freeform 6"/>
            <p:cNvSpPr>
              <a:spLocks/>
            </p:cNvSpPr>
            <p:nvPr/>
          </p:nvSpPr>
          <p:spPr bwMode="auto">
            <a:xfrm>
              <a:off x="4278" y="2935"/>
              <a:ext cx="527" cy="6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9" name="Oval 7"/>
            <p:cNvSpPr>
              <a:spLocks noChangeArrowheads="1"/>
            </p:cNvSpPr>
            <p:nvPr/>
          </p:nvSpPr>
          <p:spPr bwMode="auto">
            <a:xfrm>
              <a:off x="3391" y="2742"/>
              <a:ext cx="549" cy="116"/>
            </a:xfrm>
            <a:prstGeom prst="ellipse">
              <a:avLst/>
            </a:pr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0" name="Freeform 8"/>
            <p:cNvSpPr>
              <a:spLocks/>
            </p:cNvSpPr>
            <p:nvPr/>
          </p:nvSpPr>
          <p:spPr bwMode="auto">
            <a:xfrm>
              <a:off x="2990" y="1879"/>
              <a:ext cx="1328" cy="9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1" name="Rectangle 9"/>
            <p:cNvSpPr>
              <a:spLocks noChangeArrowheads="1"/>
            </p:cNvSpPr>
            <p:nvPr/>
          </p:nvSpPr>
          <p:spPr bwMode="auto">
            <a:xfrm>
              <a:off x="3032" y="1921"/>
              <a:ext cx="1244" cy="70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2" name="Rectangle 10"/>
            <p:cNvSpPr>
              <a:spLocks noChangeArrowheads="1"/>
            </p:cNvSpPr>
            <p:nvPr/>
          </p:nvSpPr>
          <p:spPr bwMode="auto">
            <a:xfrm>
              <a:off x="2842" y="2989"/>
              <a:ext cx="1644" cy="62"/>
            </a:xfrm>
            <a:prstGeom prst="rect">
              <a:avLst/>
            </a:prstGeom>
            <a:solidFill>
              <a:srgbClr val="004B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3" name="Freeform 11"/>
            <p:cNvSpPr>
              <a:spLocks/>
            </p:cNvSpPr>
            <p:nvPr/>
          </p:nvSpPr>
          <p:spPr bwMode="auto">
            <a:xfrm>
              <a:off x="2842" y="2915"/>
              <a:ext cx="1644" cy="74"/>
            </a:xfrm>
            <a:custGeom>
              <a:avLst/>
              <a:gdLst>
                <a:gd name="T0" fmla="*/ 1644 w 1644"/>
                <a:gd name="T1" fmla="*/ 74 h 74"/>
                <a:gd name="T2" fmla="*/ 0 w 1644"/>
                <a:gd name="T3" fmla="*/ 74 h 74"/>
                <a:gd name="T4" fmla="*/ 103 w 1644"/>
                <a:gd name="T5" fmla="*/ 0 h 74"/>
                <a:gd name="T6" fmla="*/ 1543 w 1644"/>
                <a:gd name="T7" fmla="*/ 0 h 74"/>
                <a:gd name="T8" fmla="*/ 1644 w 1644"/>
                <a:gd name="T9" fmla="*/ 74 h 74"/>
              </a:gdLst>
              <a:ahLst/>
              <a:cxnLst>
                <a:cxn ang="0">
                  <a:pos x="T0" y="T1"/>
                </a:cxn>
                <a:cxn ang="0">
                  <a:pos x="T2" y="T3"/>
                </a:cxn>
                <a:cxn ang="0">
                  <a:pos x="T4" y="T5"/>
                </a:cxn>
                <a:cxn ang="0">
                  <a:pos x="T6" y="T7"/>
                </a:cxn>
                <a:cxn ang="0">
                  <a:pos x="T8" y="T9"/>
                </a:cxn>
              </a:cxnLst>
              <a:rect l="0" t="0" r="r" b="b"/>
              <a:pathLst>
                <a:path w="1644" h="74">
                  <a:moveTo>
                    <a:pt x="1644" y="74"/>
                  </a:moveTo>
                  <a:lnTo>
                    <a:pt x="0" y="74"/>
                  </a:lnTo>
                  <a:lnTo>
                    <a:pt x="103" y="0"/>
                  </a:lnTo>
                  <a:lnTo>
                    <a:pt x="1543" y="0"/>
                  </a:lnTo>
                  <a:lnTo>
                    <a:pt x="1644" y="7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4" name="Oval 12"/>
            <p:cNvSpPr>
              <a:spLocks noChangeArrowheads="1"/>
            </p:cNvSpPr>
            <p:nvPr/>
          </p:nvSpPr>
          <p:spPr bwMode="auto">
            <a:xfrm>
              <a:off x="3349" y="1750"/>
              <a:ext cx="653" cy="653"/>
            </a:xfrm>
            <a:prstGeom prst="ellipse">
              <a:avLst/>
            </a:pr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5" name="Freeform 13"/>
            <p:cNvSpPr>
              <a:spLocks noEditPoints="1"/>
            </p:cNvSpPr>
            <p:nvPr/>
          </p:nvSpPr>
          <p:spPr bwMode="auto">
            <a:xfrm>
              <a:off x="3512" y="1938"/>
              <a:ext cx="326" cy="27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grpSp>
      <p:sp>
        <p:nvSpPr>
          <p:cNvPr id="16" name="Text Placeholder 1"/>
          <p:cNvSpPr txBox="1">
            <a:spLocks/>
          </p:cNvSpPr>
          <p:nvPr>
            <p:custDataLst>
              <p:tags r:id="rId1"/>
            </p:custDataLst>
          </p:nvPr>
        </p:nvSpPr>
        <p:spPr>
          <a:xfrm>
            <a:off x="4640876" y="1347342"/>
            <a:ext cx="4060563" cy="3472489"/>
          </a:xfrm>
          <a:prstGeom prst="rect">
            <a:avLst/>
          </a:prstGeom>
          <a:noFill/>
          <a:ln w="3175">
            <a:noFill/>
          </a:ln>
        </p:spPr>
        <p:style>
          <a:lnRef idx="1">
            <a:schemeClr val="accent1"/>
          </a:lnRef>
          <a:fillRef idx="3">
            <a:schemeClr val="accent1"/>
          </a:fillRef>
          <a:effectRef idx="2">
            <a:schemeClr val="accent1"/>
          </a:effectRef>
          <a:fontRef idx="minor">
            <a:schemeClr val="lt1"/>
          </a:fontRef>
        </p:style>
        <p:txBody>
          <a:bodyPr wrap="square" lIns="0" tIns="0" rIns="0" bIns="0" anchor="t">
            <a:spAutoFit/>
          </a:bodyPr>
          <a:lstStyle>
            <a:lvl1pPr marL="285750" indent="-285750" algn="l" defTabSz="914400" rtl="0" eaLnBrk="1" latinLnBrk="0" hangingPunct="1">
              <a:lnSpc>
                <a:spcPct val="100000"/>
              </a:lnSpc>
              <a:spcBef>
                <a:spcPts val="1200"/>
              </a:spcBef>
              <a:buFont typeface="Arial" panose="020B0604020202020204" pitchFamily="34" charset="0"/>
              <a:buChar char="•"/>
              <a:defRPr sz="2800" kern="1200">
                <a:ln>
                  <a:noFill/>
                </a:ln>
                <a:solidFill>
                  <a:schemeClr val="tx1"/>
                </a:solidFill>
                <a:latin typeface="+mj-lt"/>
                <a:ea typeface="+mn-ea"/>
                <a:cs typeface="+mn-cs"/>
              </a:defRPr>
            </a:lvl1pPr>
            <a:lvl2pPr marL="742950" indent="-285750" algn="l" defTabSz="914400" rtl="0" eaLnBrk="1" latinLnBrk="0" hangingPunct="1">
              <a:lnSpc>
                <a:spcPct val="100000"/>
              </a:lnSpc>
              <a:spcBef>
                <a:spcPts val="300"/>
              </a:spcBef>
              <a:spcAft>
                <a:spcPts val="600"/>
              </a:spcAft>
              <a:buFont typeface="Segoe UI" panose="020B0502040204020203" pitchFamily="34" charset="0"/>
              <a:buChar char="–"/>
              <a:defRPr sz="2400" kern="1200">
                <a:ln>
                  <a:noFill/>
                </a:ln>
                <a:solidFill>
                  <a:schemeClr val="tx1"/>
                </a:solidFill>
                <a:latin typeface="+mj-lt"/>
                <a:ea typeface="+mn-ea"/>
                <a:cs typeface="+mn-cs"/>
              </a:defRPr>
            </a:lvl2pPr>
            <a:lvl3pPr marL="1143000" indent="-228600" algn="l" defTabSz="914400" rtl="0" eaLnBrk="1" latinLnBrk="0" hangingPunct="1">
              <a:lnSpc>
                <a:spcPct val="100000"/>
              </a:lnSpc>
              <a:spcBef>
                <a:spcPts val="200"/>
              </a:spcBef>
              <a:spcAft>
                <a:spcPts val="400"/>
              </a:spcAft>
              <a:buFont typeface="Arial" panose="020B0604020202020204" pitchFamily="34" charset="0"/>
              <a:buChar char="•"/>
              <a:defRPr sz="2000" kern="1200">
                <a:ln>
                  <a:noFill/>
                </a:ln>
                <a:solidFill>
                  <a:schemeClr val="tx1"/>
                </a:solidFill>
                <a:latin typeface="+mn-lt"/>
                <a:ea typeface="+mn-ea"/>
                <a:cs typeface="+mn-cs"/>
              </a:defRPr>
            </a:lvl3pPr>
            <a:lvl4pPr marL="1657350" indent="-285750" algn="l" defTabSz="914400" rtl="0" eaLnBrk="1" latinLnBrk="0" hangingPunct="1">
              <a:lnSpc>
                <a:spcPct val="100000"/>
              </a:lnSpc>
              <a:spcBef>
                <a:spcPts val="200"/>
              </a:spcBef>
              <a:spcAft>
                <a:spcPts val="200"/>
              </a:spcAft>
              <a:buFont typeface="Segoe UI" panose="020B0502040204020203" pitchFamily="34" charset="0"/>
              <a:buChar char="–"/>
              <a:defRPr sz="1800" kern="1200">
                <a:ln>
                  <a:noFill/>
                </a:ln>
                <a:solidFill>
                  <a:schemeClr val="tx1"/>
                </a:solidFill>
                <a:latin typeface="+mn-lt"/>
                <a:ea typeface="+mn-ea"/>
                <a:cs typeface="+mn-cs"/>
              </a:defRPr>
            </a:lvl4pPr>
            <a:lvl5pPr marL="2057400" indent="-228600" algn="l" defTabSz="914400" rtl="0" eaLnBrk="1" latinLnBrk="0" hangingPunct="1">
              <a:lnSpc>
                <a:spcPct val="100000"/>
              </a:lnSpc>
              <a:spcBef>
                <a:spcPts val="200"/>
              </a:spcBef>
              <a:spcAft>
                <a:spcPts val="200"/>
              </a:spcAft>
              <a:buFont typeface="Arial" panose="020B0604020202020204" pitchFamily="34" charset="0"/>
              <a:buChar char="•"/>
              <a:defRPr sz="1800" kern="1200">
                <a:ln>
                  <a:noFill/>
                </a:ln>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059" kern="0" dirty="0">
                <a:solidFill>
                  <a:srgbClr val="00188F"/>
                </a:solidFill>
                <a:cs typeface="Segoe UI Semibold" panose="020B0702040204020203" pitchFamily="34" charset="0"/>
              </a:rPr>
              <a:t>Microsoft Azure</a:t>
            </a:r>
          </a:p>
          <a:p>
            <a:pPr marL="0" indent="0">
              <a:spcBef>
                <a:spcPts val="294"/>
              </a:spcBef>
              <a:buNone/>
            </a:pPr>
            <a:r>
              <a:rPr lang="en-US" sz="1324" kern="0" dirty="0">
                <a:solidFill>
                  <a:srgbClr val="505050"/>
                </a:solidFill>
                <a:latin typeface="Segoe UI Semibold" panose="020B0702040204020203" pitchFamily="34" charset="0"/>
                <a:cs typeface="Segoe UI Semibold" panose="020B0702040204020203" pitchFamily="34" charset="0"/>
              </a:rPr>
              <a:t>http://aka.ms/PartnerTechnicalServices</a:t>
            </a:r>
            <a:r>
              <a:rPr lang="en-US" sz="1324" b="1" kern="0" dirty="0">
                <a:solidFill>
                  <a:srgbClr val="D83B01"/>
                </a:solidFill>
                <a:latin typeface="Segoe UI Semibold" panose="020B0702040204020203" pitchFamily="34" charset="0"/>
                <a:cs typeface="Segoe UI Semibold" panose="020B0702040204020203" pitchFamily="34" charset="0"/>
              </a:rPr>
              <a:t>Azure</a:t>
            </a:r>
          </a:p>
          <a:p>
            <a:pPr marL="0" indent="0">
              <a:spcBef>
                <a:spcPts val="294"/>
              </a:spcBef>
              <a:buNone/>
            </a:pPr>
            <a:endParaRPr lang="en-US" sz="1324" kern="0" dirty="0">
              <a:solidFill>
                <a:srgbClr val="505050"/>
              </a:solidFill>
              <a:latin typeface="Segoe UI Semibold" panose="020B0702040204020203" pitchFamily="34" charset="0"/>
              <a:cs typeface="Segoe UI Semibold" panose="020B0702040204020203" pitchFamily="34" charset="0"/>
            </a:endParaRPr>
          </a:p>
          <a:p>
            <a:pPr marL="0" indent="0">
              <a:spcBef>
                <a:spcPts val="294"/>
              </a:spcBef>
              <a:buNone/>
            </a:pPr>
            <a:r>
              <a:rPr lang="en-IN" sz="2059" kern="0" dirty="0">
                <a:solidFill>
                  <a:srgbClr val="00188F"/>
                </a:solidFill>
                <a:cs typeface="Segoe UI Semibold" panose="020B0702040204020203" pitchFamily="34" charset="0"/>
              </a:rPr>
              <a:t>Microsoft CRM Online</a:t>
            </a:r>
          </a:p>
          <a:p>
            <a:pPr marL="0" indent="0">
              <a:spcBef>
                <a:spcPts val="294"/>
              </a:spcBef>
              <a:buNone/>
            </a:pPr>
            <a:r>
              <a:rPr lang="en-IN" sz="1324" kern="0" dirty="0">
                <a:solidFill>
                  <a:srgbClr val="505050"/>
                </a:solidFill>
                <a:latin typeface="Segoe UI Semibold" panose="020B0702040204020203" pitchFamily="34" charset="0"/>
                <a:cs typeface="Segoe UI Semibold" panose="020B0702040204020203" pitchFamily="34" charset="0"/>
              </a:rPr>
              <a:t>http://aka.ms/PartnerTechnicalServices</a:t>
            </a:r>
            <a:r>
              <a:rPr lang="en-IN" sz="1324" b="1" kern="0" dirty="0">
                <a:solidFill>
                  <a:srgbClr val="D83B01"/>
                </a:solidFill>
                <a:latin typeface="Segoe UI Semibold" panose="020B0702040204020203" pitchFamily="34" charset="0"/>
                <a:cs typeface="Segoe UI Semibold" panose="020B0702040204020203" pitchFamily="34" charset="0"/>
              </a:rPr>
              <a:t>CRMOnline</a:t>
            </a:r>
            <a:endParaRPr lang="en-US" sz="1324" b="1" kern="0" dirty="0">
              <a:solidFill>
                <a:srgbClr val="D83B01"/>
              </a:solidFill>
              <a:latin typeface="Segoe UI Semibold" panose="020B0702040204020203" pitchFamily="34" charset="0"/>
              <a:cs typeface="Segoe UI Semibold" panose="020B0702040204020203" pitchFamily="34" charset="0"/>
            </a:endParaRPr>
          </a:p>
          <a:p>
            <a:pPr marL="0" indent="0">
              <a:spcBef>
                <a:spcPts val="294"/>
              </a:spcBef>
              <a:buNone/>
            </a:pPr>
            <a:endParaRPr lang="en-US" sz="1324" kern="0" dirty="0">
              <a:solidFill>
                <a:srgbClr val="505050"/>
              </a:solidFill>
              <a:latin typeface="Segoe UI Semibold" panose="020B0702040204020203" pitchFamily="34" charset="0"/>
              <a:cs typeface="Segoe UI Semibold" panose="020B0702040204020203" pitchFamily="34" charset="0"/>
            </a:endParaRPr>
          </a:p>
          <a:p>
            <a:pPr marL="0" indent="0">
              <a:spcBef>
                <a:spcPts val="294"/>
              </a:spcBef>
              <a:buNone/>
            </a:pPr>
            <a:r>
              <a:rPr lang="en-IN" sz="2059" kern="0" dirty="0">
                <a:solidFill>
                  <a:srgbClr val="00188F"/>
                </a:solidFill>
                <a:cs typeface="Segoe UI Semibold" panose="020B0702040204020203" pitchFamily="34" charset="0"/>
              </a:rPr>
              <a:t>Microsoft Office 365</a:t>
            </a:r>
          </a:p>
          <a:p>
            <a:pPr marL="0" lvl="1" indent="0">
              <a:spcBef>
                <a:spcPts val="294"/>
              </a:spcBef>
              <a:buNone/>
            </a:pPr>
            <a:r>
              <a:rPr lang="en-IN" sz="1324" kern="0" dirty="0">
                <a:solidFill>
                  <a:srgbClr val="505050"/>
                </a:solidFill>
                <a:latin typeface="Segoe UI Semibold" panose="020B0702040204020203" pitchFamily="34" charset="0"/>
                <a:cs typeface="Segoe UI Semibold" panose="020B0702040204020203" pitchFamily="34" charset="0"/>
              </a:rPr>
              <a:t>http://aka.ms/PartnerTechnicalServices</a:t>
            </a:r>
            <a:r>
              <a:rPr lang="en-IN" sz="1324" b="1" kern="0" dirty="0">
                <a:solidFill>
                  <a:srgbClr val="D83B01"/>
                </a:solidFill>
                <a:latin typeface="Segoe UI Semibold" panose="020B0702040204020203" pitchFamily="34" charset="0"/>
                <a:cs typeface="Segoe UI Semibold" panose="020B0702040204020203" pitchFamily="34" charset="0"/>
              </a:rPr>
              <a:t>O365</a:t>
            </a:r>
          </a:p>
          <a:p>
            <a:pPr marL="0" indent="0">
              <a:spcBef>
                <a:spcPts val="294"/>
              </a:spcBef>
              <a:buNone/>
            </a:pPr>
            <a:endParaRPr lang="en-US" sz="1324" kern="0" dirty="0">
              <a:solidFill>
                <a:srgbClr val="505050"/>
              </a:solidFill>
              <a:latin typeface="Segoe UI Semibold" panose="020B0702040204020203" pitchFamily="34" charset="0"/>
              <a:cs typeface="Segoe UI Semibold" panose="020B0702040204020203" pitchFamily="34" charset="0"/>
            </a:endParaRPr>
          </a:p>
          <a:p>
            <a:pPr marL="0" indent="0">
              <a:spcBef>
                <a:spcPts val="294"/>
              </a:spcBef>
              <a:buNone/>
            </a:pPr>
            <a:r>
              <a:rPr lang="en-IN" sz="2059" kern="0" dirty="0">
                <a:solidFill>
                  <a:srgbClr val="00188F"/>
                </a:solidFill>
                <a:cs typeface="Segoe UI Semibold" panose="020B0702040204020203" pitchFamily="34" charset="0"/>
              </a:rPr>
              <a:t>Microsoft Windows 10 and </a:t>
            </a:r>
            <a:br>
              <a:rPr lang="en-IN" sz="2059" kern="0" dirty="0">
                <a:solidFill>
                  <a:srgbClr val="00188F"/>
                </a:solidFill>
                <a:cs typeface="Segoe UI Semibold" panose="020B0702040204020203" pitchFamily="34" charset="0"/>
              </a:rPr>
            </a:br>
            <a:r>
              <a:rPr lang="en-IN" sz="2059" kern="0" dirty="0">
                <a:solidFill>
                  <a:srgbClr val="00188F"/>
                </a:solidFill>
                <a:cs typeface="Segoe UI Semibold" panose="020B0702040204020203" pitchFamily="34" charset="0"/>
              </a:rPr>
              <a:t>Enterprise Mobility Suite</a:t>
            </a:r>
          </a:p>
          <a:p>
            <a:pPr marL="0" lvl="1" indent="0">
              <a:spcBef>
                <a:spcPts val="294"/>
              </a:spcBef>
              <a:buNone/>
            </a:pPr>
            <a:r>
              <a:rPr lang="en-IN" sz="1324" kern="0" dirty="0">
                <a:solidFill>
                  <a:srgbClr val="505050"/>
                </a:solidFill>
                <a:latin typeface="Segoe UI Semibold" panose="020B0702040204020203" pitchFamily="34" charset="0"/>
                <a:cs typeface="Segoe UI Semibold" panose="020B0702040204020203" pitchFamily="34" charset="0"/>
              </a:rPr>
              <a:t>http://aka.ms/PartnerTechnicalServices</a:t>
            </a:r>
            <a:r>
              <a:rPr lang="en-IN" sz="1324" b="1" kern="0" dirty="0">
                <a:solidFill>
                  <a:srgbClr val="D83B01"/>
                </a:solidFill>
                <a:latin typeface="Segoe UI Semibold" panose="020B0702040204020203" pitchFamily="34" charset="0"/>
                <a:cs typeface="Segoe UI Semibold" panose="020B0702040204020203" pitchFamily="34" charset="0"/>
              </a:rPr>
              <a:t>Win10EMS</a:t>
            </a:r>
          </a:p>
        </p:txBody>
      </p:sp>
      <p:cxnSp>
        <p:nvCxnSpPr>
          <p:cNvPr id="28" name="Straight Connector 27"/>
          <p:cNvCxnSpPr/>
          <p:nvPr/>
        </p:nvCxnSpPr>
        <p:spPr>
          <a:xfrm flipH="1">
            <a:off x="4640876" y="2084553"/>
            <a:ext cx="38322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640876" y="2891335"/>
            <a:ext cx="38322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640876" y="3760875"/>
            <a:ext cx="38322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1"/>
          <p:cNvSpPr txBox="1">
            <a:spLocks/>
          </p:cNvSpPr>
          <p:nvPr>
            <p:custDataLst>
              <p:tags r:id="rId2"/>
            </p:custDataLst>
          </p:nvPr>
        </p:nvSpPr>
        <p:spPr>
          <a:xfrm>
            <a:off x="388451" y="4024460"/>
            <a:ext cx="3496058" cy="446020"/>
          </a:xfrm>
          <a:prstGeom prst="rect">
            <a:avLst/>
          </a:prstGeom>
          <a:noFill/>
          <a:ln w="3175">
            <a:noFill/>
          </a:ln>
        </p:spPr>
        <p:style>
          <a:lnRef idx="1">
            <a:schemeClr val="accent1"/>
          </a:lnRef>
          <a:fillRef idx="3">
            <a:schemeClr val="accent1"/>
          </a:fillRef>
          <a:effectRef idx="2">
            <a:schemeClr val="accent1"/>
          </a:effectRef>
          <a:fontRef idx="minor">
            <a:schemeClr val="lt1"/>
          </a:fontRef>
        </p:style>
        <p:txBody>
          <a:bodyPr wrap="square" lIns="0" tIns="0" rIns="0" bIns="0" anchor="t">
            <a:spAutoFit/>
          </a:bodyPr>
          <a:lstStyle>
            <a:lvl1pPr marL="285750" indent="-285750" algn="l" defTabSz="914400" rtl="0" eaLnBrk="1" latinLnBrk="0" hangingPunct="1">
              <a:lnSpc>
                <a:spcPct val="100000"/>
              </a:lnSpc>
              <a:spcBef>
                <a:spcPts val="1200"/>
              </a:spcBef>
              <a:buFont typeface="Arial" panose="020B0604020202020204" pitchFamily="34" charset="0"/>
              <a:buChar char="•"/>
              <a:defRPr sz="2800" kern="1200">
                <a:ln>
                  <a:noFill/>
                </a:ln>
                <a:solidFill>
                  <a:schemeClr val="tx1"/>
                </a:solidFill>
                <a:latin typeface="+mj-lt"/>
                <a:ea typeface="+mn-ea"/>
                <a:cs typeface="+mn-cs"/>
              </a:defRPr>
            </a:lvl1pPr>
            <a:lvl2pPr marL="742950" indent="-285750" algn="l" defTabSz="914400" rtl="0" eaLnBrk="1" latinLnBrk="0" hangingPunct="1">
              <a:lnSpc>
                <a:spcPct val="100000"/>
              </a:lnSpc>
              <a:spcBef>
                <a:spcPts val="300"/>
              </a:spcBef>
              <a:spcAft>
                <a:spcPts val="600"/>
              </a:spcAft>
              <a:buFont typeface="Segoe UI" panose="020B0502040204020203" pitchFamily="34" charset="0"/>
              <a:buChar char="–"/>
              <a:defRPr sz="2400" kern="1200">
                <a:ln>
                  <a:noFill/>
                </a:ln>
                <a:solidFill>
                  <a:schemeClr val="tx1"/>
                </a:solidFill>
                <a:latin typeface="+mj-lt"/>
                <a:ea typeface="+mn-ea"/>
                <a:cs typeface="+mn-cs"/>
              </a:defRPr>
            </a:lvl2pPr>
            <a:lvl3pPr marL="1143000" indent="-228600" algn="l" defTabSz="914400" rtl="0" eaLnBrk="1" latinLnBrk="0" hangingPunct="1">
              <a:lnSpc>
                <a:spcPct val="100000"/>
              </a:lnSpc>
              <a:spcBef>
                <a:spcPts val="200"/>
              </a:spcBef>
              <a:spcAft>
                <a:spcPts val="400"/>
              </a:spcAft>
              <a:buFont typeface="Arial" panose="020B0604020202020204" pitchFamily="34" charset="0"/>
              <a:buChar char="•"/>
              <a:defRPr sz="2000" kern="1200">
                <a:ln>
                  <a:noFill/>
                </a:ln>
                <a:solidFill>
                  <a:schemeClr val="tx1"/>
                </a:solidFill>
                <a:latin typeface="+mn-lt"/>
                <a:ea typeface="+mn-ea"/>
                <a:cs typeface="+mn-cs"/>
              </a:defRPr>
            </a:lvl3pPr>
            <a:lvl4pPr marL="1657350" indent="-285750" algn="l" defTabSz="914400" rtl="0" eaLnBrk="1" latinLnBrk="0" hangingPunct="1">
              <a:lnSpc>
                <a:spcPct val="100000"/>
              </a:lnSpc>
              <a:spcBef>
                <a:spcPts val="200"/>
              </a:spcBef>
              <a:spcAft>
                <a:spcPts val="200"/>
              </a:spcAft>
              <a:buFont typeface="Segoe UI" panose="020B0502040204020203" pitchFamily="34" charset="0"/>
              <a:buChar char="–"/>
              <a:defRPr sz="1800" kern="1200">
                <a:ln>
                  <a:noFill/>
                </a:ln>
                <a:solidFill>
                  <a:schemeClr val="tx1"/>
                </a:solidFill>
                <a:latin typeface="+mn-lt"/>
                <a:ea typeface="+mn-ea"/>
                <a:cs typeface="+mn-cs"/>
              </a:defRPr>
            </a:lvl4pPr>
            <a:lvl5pPr marL="2057400" indent="-228600" algn="l" defTabSz="914400" rtl="0" eaLnBrk="1" latinLnBrk="0" hangingPunct="1">
              <a:lnSpc>
                <a:spcPct val="100000"/>
              </a:lnSpc>
              <a:spcBef>
                <a:spcPts val="200"/>
              </a:spcBef>
              <a:spcAft>
                <a:spcPts val="200"/>
              </a:spcAft>
              <a:buFont typeface="Arial" panose="020B0604020202020204" pitchFamily="34" charset="0"/>
              <a:buChar char="•"/>
              <a:defRPr sz="1800" kern="1200">
                <a:ln>
                  <a:noFill/>
                </a:ln>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94"/>
              </a:spcBef>
              <a:buNone/>
            </a:pPr>
            <a:r>
              <a:rPr lang="en-IN" sz="1324" kern="0" dirty="0">
                <a:solidFill>
                  <a:srgbClr val="00188F"/>
                </a:solidFill>
                <a:cs typeface="Segoe UI Semibold" panose="020B0702040204020203" pitchFamily="34" charset="0"/>
              </a:rPr>
              <a:t>Learn more about your technical support benefits</a:t>
            </a:r>
          </a:p>
          <a:p>
            <a:pPr marL="0" indent="0">
              <a:spcBef>
                <a:spcPts val="294"/>
              </a:spcBef>
              <a:buNone/>
            </a:pPr>
            <a:r>
              <a:rPr lang="en-US" sz="1324" kern="0" dirty="0">
                <a:solidFill>
                  <a:srgbClr val="505050"/>
                </a:solidFill>
                <a:latin typeface="Segoe UI Semibold" panose="020B0702040204020203" pitchFamily="34" charset="0"/>
                <a:cs typeface="Segoe UI Semibold" panose="020B0702040204020203" pitchFamily="34" charset="0"/>
              </a:rPr>
              <a:t>http://aka.ms/MySupport</a:t>
            </a:r>
            <a:endParaRPr lang="en-US" sz="1324" b="1" kern="0" dirty="0">
              <a:solidFill>
                <a:srgbClr val="00827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5522360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1520" y="1942725"/>
            <a:ext cx="8423524" cy="738664"/>
          </a:xfrm>
        </p:spPr>
        <p:txBody>
          <a:bodyPr/>
          <a:lstStyle/>
          <a:p>
            <a:pPr algn="ctr"/>
            <a:r>
              <a:rPr lang="en-US" sz="6000" dirty="0"/>
              <a:t>Database Migration</a:t>
            </a:r>
          </a:p>
        </p:txBody>
      </p:sp>
    </p:spTree>
    <p:extLst>
      <p:ext uri="{BB962C8B-B14F-4D97-AF65-F5344CB8AC3E}">
        <p14:creationId xmlns:p14="http://schemas.microsoft.com/office/powerpoint/2010/main" val="29754620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568" y="699542"/>
            <a:ext cx="8136904" cy="677108"/>
          </a:xfrm>
          <a:prstGeom prst="rect">
            <a:avLst/>
          </a:prstGeom>
          <a:noFill/>
        </p:spPr>
        <p:txBody>
          <a:bodyPr wrap="square" lIns="0" tIns="0" rIns="0" bIns="0" rtlCol="0">
            <a:spAutoFit/>
          </a:bodyPr>
          <a:lstStyle/>
          <a:p>
            <a:pPr algn="ctr" defTabSz="914355"/>
            <a:r>
              <a:rPr lang="en-US" sz="4400" dirty="0">
                <a:solidFill>
                  <a:srgbClr val="FFFFFF"/>
                </a:solidFill>
                <a:latin typeface="Segoe UI Light" pitchFamily="34" charset="0"/>
              </a:rPr>
              <a:t>Thank You! Gracias! Obrigado!</a:t>
            </a:r>
          </a:p>
        </p:txBody>
      </p:sp>
    </p:spTree>
    <p:extLst>
      <p:ext uri="{BB962C8B-B14F-4D97-AF65-F5344CB8AC3E}">
        <p14:creationId xmlns:p14="http://schemas.microsoft.com/office/powerpoint/2010/main" val="121052494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0513" y="1744551"/>
            <a:ext cx="3950070" cy="1237262"/>
          </a:xfrm>
        </p:spPr>
        <p:txBody>
          <a:bodyPr/>
          <a:lstStyle/>
          <a:p>
            <a:r>
              <a:rPr lang="en-US" dirty="0"/>
              <a:t>Appendix</a:t>
            </a:r>
          </a:p>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5" y="3472375"/>
            <a:ext cx="1954463" cy="1648578"/>
          </a:xfrm>
          <a:prstGeom prst="rect">
            <a:avLst/>
          </a:prstGeom>
        </p:spPr>
      </p:pic>
    </p:spTree>
    <p:extLst>
      <p:ext uri="{BB962C8B-B14F-4D97-AF65-F5344CB8AC3E}">
        <p14:creationId xmlns:p14="http://schemas.microsoft.com/office/powerpoint/2010/main" val="240182436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6298"/>
            <a:ext cx="8378825" cy="571500"/>
          </a:xfrm>
        </p:spPr>
        <p:txBody>
          <a:bodyPr/>
          <a:lstStyle/>
          <a:p>
            <a:r>
              <a:rPr lang="en-US" dirty="0"/>
              <a:t>Comparing Prices - Application</a:t>
            </a:r>
            <a:endParaRPr lang="pt-BR"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20272" y="0"/>
            <a:ext cx="1800200" cy="1179823"/>
          </a:xfrm>
          <a:prstGeom prst="rect">
            <a:avLst/>
          </a:prstGeom>
        </p:spPr>
      </p:pic>
      <p:graphicFrame>
        <p:nvGraphicFramePr>
          <p:cNvPr id="5" name="Table 4"/>
          <p:cNvGraphicFramePr>
            <a:graphicFrameLocks noGrp="1"/>
          </p:cNvGraphicFramePr>
          <p:nvPr>
            <p:extLst/>
          </p:nvPr>
        </p:nvGraphicFramePr>
        <p:xfrm>
          <a:off x="88851" y="924096"/>
          <a:ext cx="8851764" cy="2560320"/>
        </p:xfrm>
        <a:graphic>
          <a:graphicData uri="http://schemas.openxmlformats.org/drawingml/2006/table">
            <a:tbl>
              <a:tblPr firstRow="1" lastRow="1" bandRow="1">
                <a:tableStyleId>{5C22544A-7EE6-4342-B048-85BDC9FD1C3A}</a:tableStyleId>
              </a:tblPr>
              <a:tblGrid>
                <a:gridCol w="2629856">
                  <a:extLst>
                    <a:ext uri="{9D8B030D-6E8A-4147-A177-3AD203B41FA5}">
                      <a16:colId xmlns:a16="http://schemas.microsoft.com/office/drawing/2014/main" val="20000"/>
                    </a:ext>
                  </a:extLst>
                </a:gridCol>
                <a:gridCol w="2122769">
                  <a:extLst>
                    <a:ext uri="{9D8B030D-6E8A-4147-A177-3AD203B41FA5}">
                      <a16:colId xmlns:a16="http://schemas.microsoft.com/office/drawing/2014/main" val="20001"/>
                    </a:ext>
                  </a:extLst>
                </a:gridCol>
                <a:gridCol w="2122769">
                  <a:extLst>
                    <a:ext uri="{9D8B030D-6E8A-4147-A177-3AD203B41FA5}">
                      <a16:colId xmlns:a16="http://schemas.microsoft.com/office/drawing/2014/main" val="20002"/>
                    </a:ext>
                  </a:extLst>
                </a:gridCol>
                <a:gridCol w="1976370">
                  <a:extLst>
                    <a:ext uri="{9D8B030D-6E8A-4147-A177-3AD203B41FA5}">
                      <a16:colId xmlns:a16="http://schemas.microsoft.com/office/drawing/2014/main" val="20003"/>
                    </a:ext>
                  </a:extLst>
                </a:gridCol>
              </a:tblGrid>
              <a:tr h="149272">
                <a:tc>
                  <a:txBody>
                    <a:bodyPr/>
                    <a:lstStyle/>
                    <a:p>
                      <a:endParaRPr lang="pt-BR" sz="1200" dirty="0"/>
                    </a:p>
                  </a:txBody>
                  <a:tcPr/>
                </a:tc>
                <a:tc>
                  <a:txBody>
                    <a:bodyPr/>
                    <a:lstStyle/>
                    <a:p>
                      <a:r>
                        <a:rPr lang="en-US" sz="1200" dirty="0"/>
                        <a:t>Virtual Machines</a:t>
                      </a:r>
                      <a:endParaRPr lang="pt-BR" sz="1200" dirty="0"/>
                    </a:p>
                  </a:txBody>
                  <a:tcPr/>
                </a:tc>
                <a:tc>
                  <a:txBody>
                    <a:bodyPr/>
                    <a:lstStyle/>
                    <a:p>
                      <a:r>
                        <a:rPr lang="en-US" sz="1200" dirty="0"/>
                        <a:t>Cloud Service</a:t>
                      </a:r>
                      <a:endParaRPr lang="pt-BR" sz="1200" dirty="0"/>
                    </a:p>
                  </a:txBody>
                  <a:tcPr/>
                </a:tc>
                <a:tc>
                  <a:txBody>
                    <a:bodyPr/>
                    <a:lstStyle/>
                    <a:p>
                      <a:r>
                        <a:rPr lang="en-US" sz="1200" dirty="0"/>
                        <a:t>Web</a:t>
                      </a:r>
                      <a:r>
                        <a:rPr lang="en-US" sz="1200" baseline="0" dirty="0"/>
                        <a:t> Site</a:t>
                      </a:r>
                      <a:endParaRPr lang="pt-BR" sz="1200" dirty="0"/>
                    </a:p>
                  </a:txBody>
                  <a:tcPr/>
                </a:tc>
                <a:extLst>
                  <a:ext uri="{0D108BD9-81ED-4DB2-BD59-A6C34878D82A}">
                    <a16:rowId xmlns:a16="http://schemas.microsoft.com/office/drawing/2014/main" val="10000"/>
                  </a:ext>
                </a:extLst>
              </a:tr>
              <a:tr h="140000">
                <a:tc>
                  <a:txBody>
                    <a:bodyPr/>
                    <a:lstStyle/>
                    <a:p>
                      <a:pPr algn="r"/>
                      <a:r>
                        <a:rPr lang="en-US" sz="1200" dirty="0"/>
                        <a:t>Bandwidth / Bandwidth – 1TB</a:t>
                      </a:r>
                      <a:endParaRPr lang="pt-BR" sz="1200" dirty="0"/>
                    </a:p>
                  </a:txBody>
                  <a:tcPr/>
                </a:tc>
                <a:tc>
                  <a:txBody>
                    <a:bodyPr/>
                    <a:lstStyle/>
                    <a:p>
                      <a:r>
                        <a:rPr lang="en-US" sz="1200" dirty="0"/>
                        <a:t>U$ 87</a:t>
                      </a:r>
                      <a:endParaRPr lang="pt-BR" sz="1200" dirty="0"/>
                    </a:p>
                  </a:txBody>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1200" dirty="0"/>
                        <a:t>U$ 87</a:t>
                      </a:r>
                      <a:endParaRPr lang="pt-BR" sz="1200" dirty="0"/>
                    </a:p>
                  </a:txBody>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1200" dirty="0"/>
                        <a:t>U$ 87</a:t>
                      </a:r>
                      <a:endParaRPr lang="pt-BR" sz="1200" dirty="0"/>
                    </a:p>
                  </a:txBody>
                  <a:tcPr/>
                </a:tc>
                <a:extLst>
                  <a:ext uri="{0D108BD9-81ED-4DB2-BD59-A6C34878D82A}">
                    <a16:rowId xmlns:a16="http://schemas.microsoft.com/office/drawing/2014/main" val="10001"/>
                  </a:ext>
                </a:extLst>
              </a:tr>
              <a:tr h="232371">
                <a:tc>
                  <a:txBody>
                    <a:bodyPr/>
                    <a:lstStyle/>
                    <a:p>
                      <a:pPr algn="r"/>
                      <a:r>
                        <a:rPr lang="en-US" sz="1200" dirty="0"/>
                        <a:t>Web</a:t>
                      </a:r>
                      <a:r>
                        <a:rPr lang="en-US" sz="1200" baseline="0" dirty="0"/>
                        <a:t> Sites – 2 Instances </a:t>
                      </a:r>
                      <a:br>
                        <a:rPr lang="en-US" sz="1200" baseline="0" dirty="0"/>
                      </a:br>
                      <a:r>
                        <a:rPr lang="en-US" sz="1200" baseline="0" dirty="0"/>
                        <a:t>Avg 7GB RAM / 4 Cores</a:t>
                      </a:r>
                      <a:endParaRPr lang="pt-BR" sz="1200" dirty="0"/>
                    </a:p>
                  </a:txBody>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1200" dirty="0"/>
                        <a:t>U$ 535.68</a:t>
                      </a:r>
                      <a:br>
                        <a:rPr lang="en-US" sz="1200" dirty="0"/>
                      </a:br>
                      <a:r>
                        <a:rPr lang="en-US" sz="1200" dirty="0"/>
                        <a:t>A</a:t>
                      </a:r>
                      <a:r>
                        <a:rPr lang="en-US" sz="1200" baseline="0" dirty="0"/>
                        <a:t> Series – A4</a:t>
                      </a:r>
                      <a:endParaRPr lang="pt-BR" sz="1200" dirty="0"/>
                    </a:p>
                  </a:txBody>
                  <a:tcPr/>
                </a:tc>
                <a:tc>
                  <a:txBody>
                    <a:bodyPr/>
                    <a:lstStyle/>
                    <a:p>
                      <a:r>
                        <a:rPr lang="en-US" sz="1200" dirty="0"/>
                        <a:t>U$ 476.16</a:t>
                      </a:r>
                      <a:br>
                        <a:rPr lang="en-US" sz="1200" dirty="0"/>
                      </a:br>
                      <a:r>
                        <a:rPr lang="en-US" sz="1200" dirty="0"/>
                        <a:t>A</a:t>
                      </a:r>
                      <a:r>
                        <a:rPr lang="en-US" sz="1200" baseline="0" dirty="0"/>
                        <a:t> Series – A4</a:t>
                      </a:r>
                      <a:endParaRPr lang="pt-BR" sz="1200" dirty="0"/>
                    </a:p>
                  </a:txBody>
                  <a:tcPr/>
                </a:tc>
                <a:tc>
                  <a:txBody>
                    <a:bodyPr/>
                    <a:lstStyle/>
                    <a:p>
                      <a:r>
                        <a:rPr lang="pt-BR" sz="1200" dirty="0"/>
                        <a:t>U$ 223.20</a:t>
                      </a:r>
                      <a:br>
                        <a:rPr lang="pt-BR" sz="1200" dirty="0"/>
                      </a:br>
                      <a:r>
                        <a:rPr lang="pt-BR" sz="1200" dirty="0"/>
                        <a:t>Basic</a:t>
                      </a:r>
                    </a:p>
                  </a:txBody>
                  <a:tcPr/>
                </a:tc>
                <a:extLst>
                  <a:ext uri="{0D108BD9-81ED-4DB2-BD59-A6C34878D82A}">
                    <a16:rowId xmlns:a16="http://schemas.microsoft.com/office/drawing/2014/main" val="10002"/>
                  </a:ext>
                </a:extLst>
              </a:tr>
              <a:tr h="238000">
                <a:tc>
                  <a:txBody>
                    <a:bodyPr/>
                    <a:lstStyle/>
                    <a:p>
                      <a:pPr algn="r"/>
                      <a:r>
                        <a:rPr lang="en-US" sz="1200" dirty="0"/>
                        <a:t>Active Directory</a:t>
                      </a:r>
                      <a:endParaRPr lang="pt-BR" sz="1200" dirty="0"/>
                    </a:p>
                  </a:txBody>
                  <a:tcPr/>
                </a:tc>
                <a:tc>
                  <a:txBody>
                    <a:bodyPr/>
                    <a:lstStyle/>
                    <a:p>
                      <a:r>
                        <a:rPr lang="en-US" sz="1200" dirty="0"/>
                        <a:t>U$ 66.96</a:t>
                      </a:r>
                      <a:br>
                        <a:rPr lang="en-US" sz="1200" dirty="0"/>
                      </a:br>
                      <a:r>
                        <a:rPr lang="en-US" sz="1200" dirty="0"/>
                        <a:t>A Series – A1</a:t>
                      </a:r>
                      <a:endParaRPr lang="pt-BR" sz="1200" dirty="0"/>
                    </a:p>
                  </a:txBody>
                  <a:tcPr/>
                </a:tc>
                <a:tc>
                  <a:txBody>
                    <a:bodyPr/>
                    <a:lstStyle/>
                    <a:p>
                      <a:r>
                        <a:rPr lang="en-US" sz="1200" dirty="0"/>
                        <a:t>U$ 0</a:t>
                      </a:r>
                      <a:br>
                        <a:rPr lang="en-US" sz="1200" dirty="0"/>
                      </a:br>
                      <a:r>
                        <a:rPr lang="en-US" sz="1200" dirty="0"/>
                        <a:t>Azure  AAD</a:t>
                      </a:r>
                      <a:endParaRPr lang="pt-BR" sz="1200" dirty="0"/>
                    </a:p>
                  </a:txBody>
                  <a:tcPr/>
                </a:tc>
                <a:tc>
                  <a:txBody>
                    <a:bodyPr/>
                    <a:lstStyle/>
                    <a:p>
                      <a:r>
                        <a:rPr lang="en-US" sz="1200" dirty="0"/>
                        <a:t>U$ 0</a:t>
                      </a:r>
                      <a:br>
                        <a:rPr lang="en-US" sz="1200" dirty="0"/>
                      </a:br>
                      <a:r>
                        <a:rPr lang="en-US" sz="1200" dirty="0"/>
                        <a:t>Azure  AAD</a:t>
                      </a:r>
                      <a:endParaRPr lang="pt-BR" sz="1200" dirty="0"/>
                    </a:p>
                  </a:txBody>
                  <a:tcPr/>
                </a:tc>
                <a:extLst>
                  <a:ext uri="{0D108BD9-81ED-4DB2-BD59-A6C34878D82A}">
                    <a16:rowId xmlns:a16="http://schemas.microsoft.com/office/drawing/2014/main" val="10003"/>
                  </a:ext>
                </a:extLst>
              </a:tr>
              <a:tr h="140000">
                <a:tc>
                  <a:txBody>
                    <a:bodyPr/>
                    <a:lstStyle/>
                    <a:p>
                      <a:pPr algn="r"/>
                      <a:r>
                        <a:rPr lang="en-US" sz="1200" dirty="0"/>
                        <a:t>Licensing</a:t>
                      </a:r>
                      <a:endParaRPr lang="pt-BR" sz="1200" dirty="0"/>
                    </a:p>
                  </a:txBody>
                  <a:tcPr/>
                </a:tc>
                <a:tc>
                  <a:txBody>
                    <a:bodyPr/>
                    <a:lstStyle/>
                    <a:p>
                      <a:r>
                        <a:rPr lang="en-US" sz="1200" dirty="0"/>
                        <a:t>U$ 0</a:t>
                      </a:r>
                      <a:endParaRPr lang="pt-BR" sz="1200" dirty="0"/>
                    </a:p>
                  </a:txBody>
                  <a:tcPr/>
                </a:tc>
                <a:tc>
                  <a:txBody>
                    <a:bodyPr/>
                    <a:lstStyle/>
                    <a:p>
                      <a:r>
                        <a:rPr lang="en-US" sz="1200" dirty="0"/>
                        <a:t>U$ 0</a:t>
                      </a:r>
                      <a:endParaRPr lang="pt-BR" sz="1200" dirty="0"/>
                    </a:p>
                  </a:txBody>
                  <a:tcPr/>
                </a:tc>
                <a:tc>
                  <a:txBody>
                    <a:bodyPr/>
                    <a:lstStyle/>
                    <a:p>
                      <a:r>
                        <a:rPr lang="en-US" sz="1200" dirty="0"/>
                        <a:t>U$ 0</a:t>
                      </a:r>
                      <a:endParaRPr lang="pt-BR" sz="1200" dirty="0"/>
                    </a:p>
                  </a:txBody>
                  <a:tcPr/>
                </a:tc>
                <a:extLst>
                  <a:ext uri="{0D108BD9-81ED-4DB2-BD59-A6C34878D82A}">
                    <a16:rowId xmlns:a16="http://schemas.microsoft.com/office/drawing/2014/main" val="10004"/>
                  </a:ext>
                </a:extLst>
              </a:tr>
              <a:tr h="140000">
                <a:tc>
                  <a:txBody>
                    <a:bodyPr/>
                    <a:lstStyle/>
                    <a:p>
                      <a:pPr algn="r"/>
                      <a:r>
                        <a:rPr lang="en-US" sz="1200" dirty="0"/>
                        <a:t>Hybrid Connectivity</a:t>
                      </a:r>
                      <a:endParaRPr lang="pt-BR" sz="1200" dirty="0"/>
                    </a:p>
                  </a:txBody>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1200" dirty="0"/>
                        <a:t>U$ 26</a:t>
                      </a:r>
                      <a:endParaRPr lang="pt-BR" sz="1200" dirty="0"/>
                    </a:p>
                  </a:txBody>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1200" dirty="0"/>
                        <a:t>U$ 26</a:t>
                      </a:r>
                      <a:endParaRPr lang="pt-BR" sz="1200" dirty="0"/>
                    </a:p>
                  </a:txBody>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1200" dirty="0"/>
                        <a:t>U$ 0</a:t>
                      </a:r>
                      <a:endParaRPr lang="pt-BR" sz="1200" dirty="0"/>
                    </a:p>
                  </a:txBody>
                  <a:tcPr/>
                </a:tc>
                <a:extLst>
                  <a:ext uri="{0D108BD9-81ED-4DB2-BD59-A6C34878D82A}">
                    <a16:rowId xmlns:a16="http://schemas.microsoft.com/office/drawing/2014/main" val="10005"/>
                  </a:ext>
                </a:extLst>
              </a:tr>
              <a:tr h="140000">
                <a:tc>
                  <a:txBody>
                    <a:bodyPr/>
                    <a:lstStyle/>
                    <a:p>
                      <a:pPr algn="r"/>
                      <a:r>
                        <a:rPr lang="en-US" sz="1200" dirty="0"/>
                        <a:t>Storage – 200 GB</a:t>
                      </a:r>
                      <a:endParaRPr lang="pt-BR" sz="1200" dirty="0"/>
                    </a:p>
                  </a:txBody>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1200" dirty="0"/>
                        <a:t>U$ 10</a:t>
                      </a:r>
                      <a:endParaRPr lang="pt-BR" sz="1200" dirty="0"/>
                    </a:p>
                  </a:txBody>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1200" dirty="0"/>
                        <a:t>U$ 10</a:t>
                      </a:r>
                      <a:endParaRPr lang="pt-BR" sz="1200" dirty="0"/>
                    </a:p>
                  </a:txBody>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1200" dirty="0"/>
                        <a:t>U$ 10</a:t>
                      </a:r>
                      <a:endParaRPr lang="pt-BR" sz="1200" dirty="0"/>
                    </a:p>
                  </a:txBody>
                  <a:tcPr/>
                </a:tc>
                <a:extLst>
                  <a:ext uri="{0D108BD9-81ED-4DB2-BD59-A6C34878D82A}">
                    <a16:rowId xmlns:a16="http://schemas.microsoft.com/office/drawing/2014/main" val="10006"/>
                  </a:ext>
                </a:extLst>
              </a:tr>
              <a:tr h="140000">
                <a:tc>
                  <a:txBody>
                    <a:bodyPr/>
                    <a:lstStyle/>
                    <a:p>
                      <a:pPr algn="r"/>
                      <a:r>
                        <a:rPr lang="en-US" sz="1200" dirty="0"/>
                        <a:t>Total / Month</a:t>
                      </a:r>
                      <a:endParaRPr lang="pt-BR" sz="1200" dirty="0"/>
                    </a:p>
                  </a:txBody>
                  <a:tcPr/>
                </a:tc>
                <a:tc>
                  <a:txBody>
                    <a:bodyPr/>
                    <a:lstStyle/>
                    <a:p>
                      <a:r>
                        <a:rPr lang="en-US" sz="1200" dirty="0"/>
                        <a:t>U$ 725.64</a:t>
                      </a:r>
                      <a:endParaRPr lang="pt-BR" sz="1200" dirty="0"/>
                    </a:p>
                  </a:txBody>
                  <a:tcPr/>
                </a:tc>
                <a:tc>
                  <a:txBody>
                    <a:bodyPr/>
                    <a:lstStyle/>
                    <a:p>
                      <a:r>
                        <a:rPr lang="en-US" sz="1200" dirty="0"/>
                        <a:t>U$ 599.16</a:t>
                      </a:r>
                      <a:endParaRPr lang="pt-BR" sz="1200" dirty="0"/>
                    </a:p>
                  </a:txBody>
                  <a:tcPr/>
                </a:tc>
                <a:tc>
                  <a:txBody>
                    <a:bodyPr/>
                    <a:lstStyle/>
                    <a:p>
                      <a:r>
                        <a:rPr lang="en-US" sz="1200" dirty="0"/>
                        <a:t>U$ 320.2</a:t>
                      </a:r>
                      <a:endParaRPr lang="pt-BR" sz="1200" dirty="0"/>
                    </a:p>
                  </a:txBody>
                  <a:tcPr/>
                </a:tc>
                <a:extLst>
                  <a:ext uri="{0D108BD9-81ED-4DB2-BD59-A6C34878D82A}">
                    <a16:rowId xmlns:a16="http://schemas.microsoft.com/office/drawing/2014/main" val="10007"/>
                  </a:ext>
                </a:extLst>
              </a:tr>
            </a:tbl>
          </a:graphicData>
        </a:graphic>
      </p:graphicFrame>
      <p:sp>
        <p:nvSpPr>
          <p:cNvPr id="6" name="Rectangle 5"/>
          <p:cNvSpPr/>
          <p:nvPr/>
        </p:nvSpPr>
        <p:spPr>
          <a:xfrm>
            <a:off x="43514" y="592054"/>
            <a:ext cx="2198230" cy="369332"/>
          </a:xfrm>
          <a:prstGeom prst="rect">
            <a:avLst/>
          </a:prstGeom>
        </p:spPr>
        <p:txBody>
          <a:bodyPr wrap="none">
            <a:spAutoFit/>
          </a:bodyPr>
          <a:lstStyle/>
          <a:p>
            <a:r>
              <a:rPr lang="en-US" dirty="0"/>
              <a:t>Infrastructure Prices</a:t>
            </a:r>
            <a:endParaRPr lang="pt-BR" dirty="0"/>
          </a:p>
        </p:txBody>
      </p:sp>
      <p:sp>
        <p:nvSpPr>
          <p:cNvPr id="7" name="Rectangle 6"/>
          <p:cNvSpPr/>
          <p:nvPr/>
        </p:nvSpPr>
        <p:spPr>
          <a:xfrm>
            <a:off x="43514" y="3507854"/>
            <a:ext cx="2164632" cy="369332"/>
          </a:xfrm>
          <a:prstGeom prst="rect">
            <a:avLst/>
          </a:prstGeom>
        </p:spPr>
        <p:txBody>
          <a:bodyPr wrap="none">
            <a:spAutoFit/>
          </a:bodyPr>
          <a:lstStyle/>
          <a:p>
            <a:r>
              <a:rPr lang="en-US" dirty="0"/>
              <a:t>Administrative Cost</a:t>
            </a:r>
            <a:endParaRPr lang="pt-BR" dirty="0"/>
          </a:p>
        </p:txBody>
      </p:sp>
      <p:graphicFrame>
        <p:nvGraphicFramePr>
          <p:cNvPr id="8" name="Table 7"/>
          <p:cNvGraphicFramePr>
            <a:graphicFrameLocks noGrp="1"/>
          </p:cNvGraphicFramePr>
          <p:nvPr>
            <p:extLst/>
          </p:nvPr>
        </p:nvGraphicFramePr>
        <p:xfrm>
          <a:off x="110873" y="3877186"/>
          <a:ext cx="8831964" cy="1219200"/>
        </p:xfrm>
        <a:graphic>
          <a:graphicData uri="http://schemas.openxmlformats.org/drawingml/2006/table">
            <a:tbl>
              <a:tblPr lastRow="1" bandRow="1">
                <a:tableStyleId>{5C22544A-7EE6-4342-B048-85BDC9FD1C3A}</a:tableStyleId>
              </a:tblPr>
              <a:tblGrid>
                <a:gridCol w="2623486">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2088232">
                  <a:extLst>
                    <a:ext uri="{9D8B030D-6E8A-4147-A177-3AD203B41FA5}">
                      <a16:colId xmlns:a16="http://schemas.microsoft.com/office/drawing/2014/main" val="20002"/>
                    </a:ext>
                  </a:extLst>
                </a:gridCol>
                <a:gridCol w="1960006">
                  <a:extLst>
                    <a:ext uri="{9D8B030D-6E8A-4147-A177-3AD203B41FA5}">
                      <a16:colId xmlns:a16="http://schemas.microsoft.com/office/drawing/2014/main" val="20003"/>
                    </a:ext>
                  </a:extLst>
                </a:gridCol>
              </a:tblGrid>
              <a:tr h="275457">
                <a:tc>
                  <a:txBody>
                    <a:bodyPr/>
                    <a:lstStyle/>
                    <a:p>
                      <a:pPr algn="r"/>
                      <a:r>
                        <a:rPr lang="en-US" dirty="0"/>
                        <a:t>Migration Time</a:t>
                      </a:r>
                      <a:endParaRPr lang="pt-BR" dirty="0"/>
                    </a:p>
                  </a:txBody>
                  <a:tcPr/>
                </a:tc>
                <a:tc>
                  <a:txBody>
                    <a:bodyPr/>
                    <a:lstStyle/>
                    <a:p>
                      <a:r>
                        <a:rPr lang="en-US" dirty="0"/>
                        <a:t>20 Hours</a:t>
                      </a:r>
                      <a:endParaRPr lang="pt-BR" dirty="0"/>
                    </a:p>
                  </a:txBody>
                  <a:tcPr/>
                </a:tc>
                <a:tc>
                  <a:txBody>
                    <a:bodyPr/>
                    <a:lstStyle/>
                    <a:p>
                      <a:r>
                        <a:rPr lang="en-US" dirty="0"/>
                        <a:t>80 Hours</a:t>
                      </a:r>
                      <a:endParaRPr lang="pt-BR" dirty="0"/>
                    </a:p>
                  </a:txBody>
                  <a:tcPr/>
                </a:tc>
                <a:tc>
                  <a:txBody>
                    <a:bodyPr/>
                    <a:lstStyle/>
                    <a:p>
                      <a:r>
                        <a:rPr lang="en-US" dirty="0"/>
                        <a:t>100 Hours</a:t>
                      </a:r>
                      <a:endParaRPr lang="pt-BR" dirty="0"/>
                    </a:p>
                  </a:txBody>
                  <a:tcPr/>
                </a:tc>
                <a:extLst>
                  <a:ext uri="{0D108BD9-81ED-4DB2-BD59-A6C34878D82A}">
                    <a16:rowId xmlns:a16="http://schemas.microsoft.com/office/drawing/2014/main" val="10000"/>
                  </a:ext>
                </a:extLst>
              </a:tr>
              <a:tr h="275457">
                <a:tc>
                  <a:txBody>
                    <a:bodyPr/>
                    <a:lstStyle/>
                    <a:p>
                      <a:pPr algn="r"/>
                      <a:r>
                        <a:rPr lang="en-US" dirty="0"/>
                        <a:t>Migration Cost</a:t>
                      </a:r>
                      <a:endParaRPr lang="pt-BR" dirty="0"/>
                    </a:p>
                  </a:txBody>
                  <a:tcPr/>
                </a:tc>
                <a:tc>
                  <a:txBody>
                    <a:bodyPr/>
                    <a:lstStyle/>
                    <a:p>
                      <a:r>
                        <a:rPr lang="en-US" dirty="0"/>
                        <a:t>U$ 2000</a:t>
                      </a:r>
                      <a:endParaRPr lang="pt-BR" dirty="0"/>
                    </a:p>
                  </a:txBody>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dirty="0"/>
                        <a:t>U$ 8000</a:t>
                      </a:r>
                      <a:endParaRPr lang="pt-BR" dirty="0"/>
                    </a:p>
                  </a:txBody>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dirty="0"/>
                        <a:t>U$ 10000</a:t>
                      </a:r>
                      <a:endParaRPr lang="pt-BR" dirty="0"/>
                    </a:p>
                  </a:txBody>
                  <a:tcPr/>
                </a:tc>
                <a:extLst>
                  <a:ext uri="{0D108BD9-81ED-4DB2-BD59-A6C34878D82A}">
                    <a16:rowId xmlns:a16="http://schemas.microsoft.com/office/drawing/2014/main" val="10001"/>
                  </a:ext>
                </a:extLst>
              </a:tr>
              <a:tr h="275457">
                <a:tc>
                  <a:txBody>
                    <a:bodyPr/>
                    <a:lstStyle/>
                    <a:p>
                      <a:pPr algn="r"/>
                      <a:r>
                        <a:rPr lang="en-US" dirty="0"/>
                        <a:t>Maintenance Effort</a:t>
                      </a:r>
                      <a:r>
                        <a:rPr lang="en-US" baseline="0" dirty="0"/>
                        <a:t> / Cost</a:t>
                      </a:r>
                      <a:endParaRPr lang="pt-BR" dirty="0"/>
                    </a:p>
                  </a:txBody>
                  <a:tcPr/>
                </a:tc>
                <a:tc>
                  <a:txBody>
                    <a:bodyPr/>
                    <a:lstStyle/>
                    <a:p>
                      <a:r>
                        <a:rPr lang="en-US" dirty="0"/>
                        <a:t>10H/U$1000 </a:t>
                      </a:r>
                      <a:r>
                        <a:rPr lang="en-US" baseline="0" dirty="0"/>
                        <a:t>(</a:t>
                      </a:r>
                      <a:r>
                        <a:rPr lang="en-US" dirty="0"/>
                        <a:t>Month)</a:t>
                      </a:r>
                      <a:endParaRPr lang="pt-BR" dirty="0"/>
                    </a:p>
                  </a:txBody>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dirty="0"/>
                        <a:t>5H/U$500 </a:t>
                      </a:r>
                      <a:r>
                        <a:rPr lang="en-US" baseline="0" dirty="0"/>
                        <a:t>(</a:t>
                      </a:r>
                      <a:r>
                        <a:rPr lang="en-US" dirty="0"/>
                        <a:t>Month)</a:t>
                      </a:r>
                      <a:endParaRPr lang="pt-BR" dirty="0"/>
                    </a:p>
                  </a:txBody>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dirty="0"/>
                        <a:t>5H/U$500 </a:t>
                      </a:r>
                      <a:r>
                        <a:rPr lang="en-US" baseline="0" dirty="0"/>
                        <a:t>(</a:t>
                      </a:r>
                      <a:r>
                        <a:rPr lang="en-US" dirty="0"/>
                        <a:t>Month)</a:t>
                      </a:r>
                      <a:endParaRPr lang="pt-BR" dirty="0"/>
                    </a:p>
                  </a:txBody>
                  <a:tcPr/>
                </a:tc>
                <a:extLst>
                  <a:ext uri="{0D108BD9-81ED-4DB2-BD59-A6C34878D82A}">
                    <a16:rowId xmlns:a16="http://schemas.microsoft.com/office/drawing/2014/main" val="10002"/>
                  </a:ext>
                </a:extLst>
              </a:tr>
              <a:tr h="275457">
                <a:tc>
                  <a:txBody>
                    <a:bodyPr/>
                    <a:lstStyle/>
                    <a:p>
                      <a:pPr algn="r"/>
                      <a:r>
                        <a:rPr lang="en-US" sz="1200" dirty="0"/>
                        <a:t>3 Years Estimation – 36 Months</a:t>
                      </a:r>
                      <a:endParaRPr lang="pt-BR" sz="1200" dirty="0"/>
                    </a:p>
                  </a:txBody>
                  <a:tcPr/>
                </a:tc>
                <a:tc>
                  <a:txBody>
                    <a:bodyPr/>
                    <a:lstStyle/>
                    <a:p>
                      <a:r>
                        <a:rPr lang="en-US" dirty="0"/>
                        <a:t>U$ 64123.04</a:t>
                      </a:r>
                      <a:endParaRPr lang="pt-BR" dirty="0"/>
                    </a:p>
                  </a:txBody>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dirty="0"/>
                        <a:t>U$ 47569.76</a:t>
                      </a:r>
                      <a:endParaRPr lang="pt-BR" dirty="0"/>
                    </a:p>
                  </a:txBody>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dirty="0"/>
                        <a:t>U$ </a:t>
                      </a:r>
                      <a:r>
                        <a:rPr lang="pt-BR" dirty="0"/>
                        <a:t>39527.2</a:t>
                      </a:r>
                    </a:p>
                  </a:txBody>
                  <a:tcPr/>
                </a:tc>
                <a:extLst>
                  <a:ext uri="{0D108BD9-81ED-4DB2-BD59-A6C34878D82A}">
                    <a16:rowId xmlns:a16="http://schemas.microsoft.com/office/drawing/2014/main" val="10003"/>
                  </a:ext>
                </a:extLst>
              </a:tr>
            </a:tbl>
          </a:graphicData>
        </a:graphic>
      </p:graphicFrame>
      <p:sp>
        <p:nvSpPr>
          <p:cNvPr id="10" name="Rectangle 9"/>
          <p:cNvSpPr/>
          <p:nvPr/>
        </p:nvSpPr>
        <p:spPr bwMode="auto">
          <a:xfrm>
            <a:off x="72008" y="4731990"/>
            <a:ext cx="8964488" cy="424433"/>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pt-BR"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245536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20272" y="0"/>
            <a:ext cx="2016224" cy="1321402"/>
          </a:xfrm>
          <a:prstGeom prst="rect">
            <a:avLst/>
          </a:prstGeom>
        </p:spPr>
      </p:pic>
      <p:graphicFrame>
        <p:nvGraphicFramePr>
          <p:cNvPr id="5" name="Table 4"/>
          <p:cNvGraphicFramePr>
            <a:graphicFrameLocks noGrp="1"/>
          </p:cNvGraphicFramePr>
          <p:nvPr>
            <p:extLst/>
          </p:nvPr>
        </p:nvGraphicFramePr>
        <p:xfrm>
          <a:off x="179512" y="699542"/>
          <a:ext cx="7200800" cy="1203960"/>
        </p:xfrm>
        <a:graphic>
          <a:graphicData uri="http://schemas.openxmlformats.org/drawingml/2006/table">
            <a:tbl>
              <a:tblPr firstRow="1" bandRow="1">
                <a:tableStyleId>{5C22544A-7EE6-4342-B048-85BDC9FD1C3A}</a:tableStyleId>
              </a:tblPr>
              <a:tblGrid>
                <a:gridCol w="3085653">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170931">
                  <a:extLst>
                    <a:ext uri="{9D8B030D-6E8A-4147-A177-3AD203B41FA5}">
                      <a16:colId xmlns:a16="http://schemas.microsoft.com/office/drawing/2014/main" val="20002"/>
                    </a:ext>
                  </a:extLst>
                </a:gridCol>
              </a:tblGrid>
              <a:tr h="197830">
                <a:tc>
                  <a:txBody>
                    <a:bodyPr/>
                    <a:lstStyle/>
                    <a:p>
                      <a:endParaRPr lang="pt-BR" sz="1100" dirty="0"/>
                    </a:p>
                  </a:txBody>
                  <a:tcPr/>
                </a:tc>
                <a:tc>
                  <a:txBody>
                    <a:bodyPr/>
                    <a:lstStyle/>
                    <a:p>
                      <a:r>
                        <a:rPr lang="en-US" sz="1100" dirty="0"/>
                        <a:t>SQL in Virtual Machines</a:t>
                      </a:r>
                      <a:endParaRPr lang="pt-BR" sz="1100" dirty="0"/>
                    </a:p>
                  </a:txBody>
                  <a:tcPr/>
                </a:tc>
                <a:tc>
                  <a:txBody>
                    <a:bodyPr/>
                    <a:lstStyle/>
                    <a:p>
                      <a:r>
                        <a:rPr lang="en-US" sz="1100" dirty="0"/>
                        <a:t>Azure</a:t>
                      </a:r>
                      <a:r>
                        <a:rPr lang="en-US" sz="1100" baseline="0" dirty="0"/>
                        <a:t> SQL Database</a:t>
                      </a:r>
                      <a:endParaRPr lang="pt-BR" sz="1100" dirty="0"/>
                    </a:p>
                  </a:txBody>
                  <a:tcPr/>
                </a:tc>
                <a:extLst>
                  <a:ext uri="{0D108BD9-81ED-4DB2-BD59-A6C34878D82A}">
                    <a16:rowId xmlns:a16="http://schemas.microsoft.com/office/drawing/2014/main" val="10000"/>
                  </a:ext>
                </a:extLst>
              </a:tr>
              <a:tr h="157379">
                <a:tc>
                  <a:txBody>
                    <a:bodyPr/>
                    <a:lstStyle/>
                    <a:p>
                      <a:pPr algn="r"/>
                      <a:r>
                        <a:rPr lang="en-US" sz="1100" dirty="0"/>
                        <a:t>Database </a:t>
                      </a:r>
                      <a:r>
                        <a:rPr lang="en-US" sz="1100" baseline="0" dirty="0"/>
                        <a:t>– 2 Instances </a:t>
                      </a:r>
                      <a:br>
                        <a:rPr lang="en-US" sz="1100" baseline="0" dirty="0"/>
                      </a:br>
                      <a:r>
                        <a:rPr lang="en-US" sz="1100" baseline="0" dirty="0"/>
                        <a:t>Avg 7GB RAM / 4 Cores</a:t>
                      </a:r>
                      <a:endParaRPr lang="pt-BR" sz="1100" dirty="0"/>
                    </a:p>
                  </a:txBody>
                  <a:tcPr/>
                </a:tc>
                <a:tc>
                  <a:txBody>
                    <a:bodyPr/>
                    <a:lstStyle/>
                    <a:p>
                      <a:r>
                        <a:rPr lang="pt-BR" sz="1100" dirty="0"/>
                        <a:t>$2,767.68</a:t>
                      </a:r>
                      <a:br>
                        <a:rPr lang="pt-BR" sz="1100" dirty="0"/>
                      </a:br>
                      <a:r>
                        <a:rPr lang="pt-BR" sz="1100" dirty="0"/>
                        <a:t>(Enterprise)</a:t>
                      </a:r>
                    </a:p>
                  </a:txBody>
                  <a:tcPr/>
                </a:tc>
                <a:tc>
                  <a:txBody>
                    <a:bodyPr/>
                    <a:lstStyle/>
                    <a:p>
                      <a:r>
                        <a:rPr lang="en-US" sz="1100" dirty="0"/>
                        <a:t>U$ 930</a:t>
                      </a:r>
                      <a:br>
                        <a:rPr lang="en-US" sz="1100" dirty="0"/>
                      </a:br>
                      <a:r>
                        <a:rPr lang="en-US" sz="1100" dirty="0"/>
                        <a:t>(Premium P1)</a:t>
                      </a:r>
                      <a:endParaRPr lang="pt-BR" sz="1100" dirty="0"/>
                    </a:p>
                  </a:txBody>
                  <a:tcPr/>
                </a:tc>
                <a:extLst>
                  <a:ext uri="{0D108BD9-81ED-4DB2-BD59-A6C34878D82A}">
                    <a16:rowId xmlns:a16="http://schemas.microsoft.com/office/drawing/2014/main" val="10001"/>
                  </a:ext>
                </a:extLst>
              </a:tr>
              <a:tr h="228978">
                <a:tc>
                  <a:txBody>
                    <a:bodyPr/>
                    <a:lstStyle/>
                    <a:p>
                      <a:pPr algn="r"/>
                      <a:r>
                        <a:rPr lang="en-US" sz="1100" dirty="0"/>
                        <a:t>Storage – 1024 GB</a:t>
                      </a:r>
                      <a:endParaRPr lang="pt-BR" sz="1100" dirty="0"/>
                    </a:p>
                  </a:txBody>
                  <a:tcPr/>
                </a:tc>
                <a:tc>
                  <a:txBody>
                    <a:bodyPr/>
                    <a:lstStyle/>
                    <a:p>
                      <a:r>
                        <a:rPr lang="en-US" sz="1100" dirty="0"/>
                        <a:t>$50</a:t>
                      </a:r>
                      <a:endParaRPr lang="pt-BR" sz="1100" dirty="0"/>
                    </a:p>
                  </a:txBody>
                  <a:tcPr/>
                </a:tc>
                <a:tc>
                  <a:txBody>
                    <a:bodyPr/>
                    <a:lstStyle/>
                    <a:p>
                      <a:r>
                        <a:rPr lang="en-US" sz="1100" dirty="0"/>
                        <a:t>U$ 0</a:t>
                      </a:r>
                      <a:endParaRPr lang="pt-BR" sz="1100" dirty="0"/>
                    </a:p>
                  </a:txBody>
                  <a:tcPr/>
                </a:tc>
                <a:extLst>
                  <a:ext uri="{0D108BD9-81ED-4DB2-BD59-A6C34878D82A}">
                    <a16:rowId xmlns:a16="http://schemas.microsoft.com/office/drawing/2014/main" val="10002"/>
                  </a:ext>
                </a:extLst>
              </a:tr>
              <a:tr h="228978">
                <a:tc>
                  <a:txBody>
                    <a:bodyPr/>
                    <a:lstStyle/>
                    <a:p>
                      <a:pPr algn="r"/>
                      <a:r>
                        <a:rPr lang="en-US" sz="1100" dirty="0"/>
                        <a:t>Total / Month</a:t>
                      </a:r>
                      <a:endParaRPr lang="pt-BR" sz="1100" dirty="0"/>
                    </a:p>
                  </a:txBody>
                  <a:tcPr/>
                </a:tc>
                <a:tc>
                  <a:txBody>
                    <a:bodyPr/>
                    <a:lstStyle/>
                    <a:p>
                      <a:r>
                        <a:rPr lang="pt-BR" sz="1100" dirty="0"/>
                        <a:t>U$ 2817.68</a:t>
                      </a:r>
                    </a:p>
                  </a:txBody>
                  <a:tcPr/>
                </a:tc>
                <a:tc>
                  <a:txBody>
                    <a:bodyPr/>
                    <a:lstStyle/>
                    <a:p>
                      <a:r>
                        <a:rPr lang="en-US" sz="1100" dirty="0"/>
                        <a:t>U$ 930</a:t>
                      </a:r>
                      <a:endParaRPr lang="pt-BR" sz="1100" dirty="0"/>
                    </a:p>
                  </a:txBody>
                  <a:tcPr/>
                </a:tc>
                <a:extLst>
                  <a:ext uri="{0D108BD9-81ED-4DB2-BD59-A6C34878D82A}">
                    <a16:rowId xmlns:a16="http://schemas.microsoft.com/office/drawing/2014/main" val="10003"/>
                  </a:ext>
                </a:extLst>
              </a:tr>
            </a:tbl>
          </a:graphicData>
        </a:graphic>
      </p:graphicFrame>
      <p:sp>
        <p:nvSpPr>
          <p:cNvPr id="6" name="Rectangle 5"/>
          <p:cNvSpPr/>
          <p:nvPr/>
        </p:nvSpPr>
        <p:spPr>
          <a:xfrm>
            <a:off x="73906" y="411510"/>
            <a:ext cx="6514318" cy="276999"/>
          </a:xfrm>
          <a:prstGeom prst="rect">
            <a:avLst/>
          </a:prstGeom>
        </p:spPr>
        <p:txBody>
          <a:bodyPr wrap="square">
            <a:spAutoFit/>
          </a:bodyPr>
          <a:lstStyle/>
          <a:p>
            <a:r>
              <a:rPr lang="en-US" sz="1200" dirty="0"/>
              <a:t>Infrastructure Prices – SQL Enterprise or License Needed (SCENARIO 1)</a:t>
            </a:r>
            <a:endParaRPr lang="pt-BR" sz="1200" dirty="0"/>
          </a:p>
        </p:txBody>
      </p:sp>
      <p:sp>
        <p:nvSpPr>
          <p:cNvPr id="7" name="Rectangle 6"/>
          <p:cNvSpPr/>
          <p:nvPr/>
        </p:nvSpPr>
        <p:spPr>
          <a:xfrm>
            <a:off x="100311" y="3449559"/>
            <a:ext cx="1506246" cy="276999"/>
          </a:xfrm>
          <a:prstGeom prst="rect">
            <a:avLst/>
          </a:prstGeom>
        </p:spPr>
        <p:txBody>
          <a:bodyPr wrap="none">
            <a:spAutoFit/>
          </a:bodyPr>
          <a:lstStyle/>
          <a:p>
            <a:r>
              <a:rPr lang="en-US" sz="1200" dirty="0"/>
              <a:t>Administrative Cost</a:t>
            </a:r>
            <a:endParaRPr lang="pt-BR" sz="1200" dirty="0"/>
          </a:p>
        </p:txBody>
      </p:sp>
      <p:graphicFrame>
        <p:nvGraphicFramePr>
          <p:cNvPr id="8" name="Table 7"/>
          <p:cNvGraphicFramePr>
            <a:graphicFrameLocks noGrp="1"/>
          </p:cNvGraphicFramePr>
          <p:nvPr>
            <p:extLst/>
          </p:nvPr>
        </p:nvGraphicFramePr>
        <p:xfrm>
          <a:off x="179512" y="3721201"/>
          <a:ext cx="7274169" cy="777240"/>
        </p:xfrm>
        <a:graphic>
          <a:graphicData uri="http://schemas.openxmlformats.org/drawingml/2006/table">
            <a:tbl>
              <a:tblPr bandRow="1">
                <a:tableStyleId>{5C22544A-7EE6-4342-B048-85BDC9FD1C3A}</a:tableStyleId>
              </a:tblPr>
              <a:tblGrid>
                <a:gridCol w="3024336">
                  <a:extLst>
                    <a:ext uri="{9D8B030D-6E8A-4147-A177-3AD203B41FA5}">
                      <a16:colId xmlns:a16="http://schemas.microsoft.com/office/drawing/2014/main" val="20000"/>
                    </a:ext>
                  </a:extLst>
                </a:gridCol>
                <a:gridCol w="1969089">
                  <a:extLst>
                    <a:ext uri="{9D8B030D-6E8A-4147-A177-3AD203B41FA5}">
                      <a16:colId xmlns:a16="http://schemas.microsoft.com/office/drawing/2014/main" val="20001"/>
                    </a:ext>
                  </a:extLst>
                </a:gridCol>
                <a:gridCol w="2280744">
                  <a:extLst>
                    <a:ext uri="{9D8B030D-6E8A-4147-A177-3AD203B41FA5}">
                      <a16:colId xmlns:a16="http://schemas.microsoft.com/office/drawing/2014/main" val="20002"/>
                    </a:ext>
                  </a:extLst>
                </a:gridCol>
              </a:tblGrid>
              <a:tr h="169746">
                <a:tc>
                  <a:txBody>
                    <a:bodyPr/>
                    <a:lstStyle/>
                    <a:p>
                      <a:pPr algn="r"/>
                      <a:r>
                        <a:rPr lang="en-US" sz="1100" dirty="0"/>
                        <a:t>Migration Time</a:t>
                      </a:r>
                      <a:endParaRPr lang="pt-BR" sz="1100" dirty="0"/>
                    </a:p>
                  </a:txBody>
                  <a:tcPr/>
                </a:tc>
                <a:tc>
                  <a:txBody>
                    <a:bodyPr/>
                    <a:lstStyle/>
                    <a:p>
                      <a:r>
                        <a:rPr lang="en-US" sz="1100" dirty="0"/>
                        <a:t>20 Hours</a:t>
                      </a:r>
                      <a:endParaRPr lang="pt-BR" sz="1100" dirty="0"/>
                    </a:p>
                  </a:txBody>
                  <a:tcPr/>
                </a:tc>
                <a:tc>
                  <a:txBody>
                    <a:bodyPr/>
                    <a:lstStyle/>
                    <a:p>
                      <a:r>
                        <a:rPr lang="en-US" sz="1100" dirty="0"/>
                        <a:t>160 Hours</a:t>
                      </a:r>
                      <a:endParaRPr lang="pt-BR" sz="1100" dirty="0"/>
                    </a:p>
                  </a:txBody>
                  <a:tcPr/>
                </a:tc>
                <a:extLst>
                  <a:ext uri="{0D108BD9-81ED-4DB2-BD59-A6C34878D82A}">
                    <a16:rowId xmlns:a16="http://schemas.microsoft.com/office/drawing/2014/main" val="10000"/>
                  </a:ext>
                </a:extLst>
              </a:tr>
              <a:tr h="169746">
                <a:tc>
                  <a:txBody>
                    <a:bodyPr/>
                    <a:lstStyle/>
                    <a:p>
                      <a:pPr algn="r"/>
                      <a:r>
                        <a:rPr lang="en-US" sz="1100" dirty="0"/>
                        <a:t>Migration Cost</a:t>
                      </a:r>
                      <a:endParaRPr lang="pt-BR" sz="1100" dirty="0"/>
                    </a:p>
                  </a:txBody>
                  <a:tcPr/>
                </a:tc>
                <a:tc>
                  <a:txBody>
                    <a:bodyPr/>
                    <a:lstStyle/>
                    <a:p>
                      <a:r>
                        <a:rPr lang="en-US" sz="1100" dirty="0"/>
                        <a:t>U$ 2000</a:t>
                      </a:r>
                      <a:endParaRPr lang="pt-BR" sz="1100" dirty="0"/>
                    </a:p>
                  </a:txBody>
                  <a:tcPr/>
                </a:tc>
                <a:tc>
                  <a:txBody>
                    <a:bodyPr/>
                    <a:lstStyle/>
                    <a:p>
                      <a:r>
                        <a:rPr lang="en-US" sz="1100" dirty="0"/>
                        <a:t>U$ 16.000</a:t>
                      </a:r>
                      <a:endParaRPr lang="pt-BR" sz="1100" dirty="0"/>
                    </a:p>
                  </a:txBody>
                  <a:tcPr/>
                </a:tc>
                <a:extLst>
                  <a:ext uri="{0D108BD9-81ED-4DB2-BD59-A6C34878D82A}">
                    <a16:rowId xmlns:a16="http://schemas.microsoft.com/office/drawing/2014/main" val="10001"/>
                  </a:ext>
                </a:extLst>
              </a:tr>
              <a:tr h="239250">
                <a:tc>
                  <a:txBody>
                    <a:bodyPr/>
                    <a:lstStyle/>
                    <a:p>
                      <a:pPr algn="r"/>
                      <a:r>
                        <a:rPr lang="en-US" sz="1100" dirty="0"/>
                        <a:t>Maintenance Effort</a:t>
                      </a:r>
                      <a:r>
                        <a:rPr lang="en-US" sz="1100" baseline="0" dirty="0"/>
                        <a:t> / Cost</a:t>
                      </a:r>
                      <a:endParaRPr lang="pt-BR" sz="1100" dirty="0"/>
                    </a:p>
                  </a:txBody>
                  <a:tcPr/>
                </a:tc>
                <a:tc>
                  <a:txBody>
                    <a:bodyPr/>
                    <a:lstStyle/>
                    <a:p>
                      <a:r>
                        <a:rPr lang="en-US" sz="1100" dirty="0"/>
                        <a:t>Medium</a:t>
                      </a:r>
                      <a:r>
                        <a:rPr lang="en-US" sz="1100" baseline="0" dirty="0"/>
                        <a:t> </a:t>
                      </a:r>
                      <a:r>
                        <a:rPr lang="en-US" sz="1100" dirty="0"/>
                        <a:t>/ U$</a:t>
                      </a:r>
                      <a:r>
                        <a:rPr lang="en-US" sz="1100" baseline="0" dirty="0"/>
                        <a:t> 100</a:t>
                      </a:r>
                      <a:r>
                        <a:rPr lang="en-US" sz="1100" dirty="0"/>
                        <a:t>0 (Month)</a:t>
                      </a:r>
                      <a:endParaRPr lang="pt-BR" sz="1100" dirty="0"/>
                    </a:p>
                  </a:txBody>
                  <a:tcPr/>
                </a:tc>
                <a:tc>
                  <a:txBody>
                    <a:bodyPr/>
                    <a:lstStyle/>
                    <a:p>
                      <a:r>
                        <a:rPr lang="en-US" sz="1100" dirty="0"/>
                        <a:t>Lower / U$</a:t>
                      </a:r>
                      <a:r>
                        <a:rPr lang="en-US" sz="1100" baseline="0" dirty="0"/>
                        <a:t> 50</a:t>
                      </a:r>
                      <a:r>
                        <a:rPr lang="en-US" sz="1100" dirty="0"/>
                        <a:t>0 (Month)</a:t>
                      </a:r>
                      <a:endParaRPr lang="pt-BR" sz="1100" dirty="0"/>
                    </a:p>
                  </a:txBody>
                  <a:tcPr/>
                </a:tc>
                <a:extLst>
                  <a:ext uri="{0D108BD9-81ED-4DB2-BD59-A6C34878D82A}">
                    <a16:rowId xmlns:a16="http://schemas.microsoft.com/office/drawing/2014/main" val="10002"/>
                  </a:ext>
                </a:extLst>
              </a:tr>
            </a:tbl>
          </a:graphicData>
        </a:graphic>
      </p:graphicFrame>
      <p:sp>
        <p:nvSpPr>
          <p:cNvPr id="9" name="Rectangle 8"/>
          <p:cNvSpPr/>
          <p:nvPr/>
        </p:nvSpPr>
        <p:spPr>
          <a:xfrm>
            <a:off x="107504" y="1996147"/>
            <a:ext cx="6514318" cy="276999"/>
          </a:xfrm>
          <a:prstGeom prst="rect">
            <a:avLst/>
          </a:prstGeom>
        </p:spPr>
        <p:txBody>
          <a:bodyPr wrap="square">
            <a:spAutoFit/>
          </a:bodyPr>
          <a:lstStyle/>
          <a:p>
            <a:r>
              <a:rPr lang="en-US" sz="1200" dirty="0"/>
              <a:t>Infrastructure Prices –License Mobility (SCENARIO 2)</a:t>
            </a:r>
            <a:endParaRPr lang="pt-BR" sz="1200" dirty="0"/>
          </a:p>
        </p:txBody>
      </p:sp>
      <p:sp>
        <p:nvSpPr>
          <p:cNvPr id="2" name="Title 1"/>
          <p:cNvSpPr>
            <a:spLocks noGrp="1"/>
          </p:cNvSpPr>
          <p:nvPr>
            <p:ph type="title"/>
          </p:nvPr>
        </p:nvSpPr>
        <p:spPr>
          <a:xfrm>
            <a:off x="107504" y="51470"/>
            <a:ext cx="8378825" cy="571500"/>
          </a:xfrm>
        </p:spPr>
        <p:txBody>
          <a:bodyPr>
            <a:normAutofit/>
          </a:bodyPr>
          <a:lstStyle/>
          <a:p>
            <a:r>
              <a:rPr lang="en-US" sz="2800" dirty="0"/>
              <a:t>Comparing Prices – Relational Database</a:t>
            </a:r>
            <a:endParaRPr lang="pt-BR" sz="2800" dirty="0"/>
          </a:p>
        </p:txBody>
      </p:sp>
      <p:graphicFrame>
        <p:nvGraphicFramePr>
          <p:cNvPr id="10" name="Table 9"/>
          <p:cNvGraphicFramePr>
            <a:graphicFrameLocks noGrp="1"/>
          </p:cNvGraphicFramePr>
          <p:nvPr>
            <p:extLst/>
          </p:nvPr>
        </p:nvGraphicFramePr>
        <p:xfrm>
          <a:off x="179512" y="2242661"/>
          <a:ext cx="7200800" cy="1203960"/>
        </p:xfrm>
        <a:graphic>
          <a:graphicData uri="http://schemas.openxmlformats.org/drawingml/2006/table">
            <a:tbl>
              <a:tblPr firstRow="1" bandRow="1">
                <a:tableStyleId>{5C22544A-7EE6-4342-B048-85BDC9FD1C3A}</a:tableStyleId>
              </a:tblPr>
              <a:tblGrid>
                <a:gridCol w="3085653">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170931">
                  <a:extLst>
                    <a:ext uri="{9D8B030D-6E8A-4147-A177-3AD203B41FA5}">
                      <a16:colId xmlns:a16="http://schemas.microsoft.com/office/drawing/2014/main" val="20002"/>
                    </a:ext>
                  </a:extLst>
                </a:gridCol>
              </a:tblGrid>
              <a:tr h="197830">
                <a:tc>
                  <a:txBody>
                    <a:bodyPr/>
                    <a:lstStyle/>
                    <a:p>
                      <a:endParaRPr lang="pt-BR" sz="1100" dirty="0"/>
                    </a:p>
                  </a:txBody>
                  <a:tcPr/>
                </a:tc>
                <a:tc>
                  <a:txBody>
                    <a:bodyPr/>
                    <a:lstStyle/>
                    <a:p>
                      <a:r>
                        <a:rPr lang="en-US" sz="1100" dirty="0"/>
                        <a:t>SQL in Virtual Machines</a:t>
                      </a:r>
                      <a:endParaRPr lang="pt-BR" sz="1100" dirty="0"/>
                    </a:p>
                  </a:txBody>
                  <a:tcPr/>
                </a:tc>
                <a:tc>
                  <a:txBody>
                    <a:bodyPr/>
                    <a:lstStyle/>
                    <a:p>
                      <a:r>
                        <a:rPr lang="en-US" sz="1100" dirty="0"/>
                        <a:t>Azure</a:t>
                      </a:r>
                      <a:r>
                        <a:rPr lang="en-US" sz="1100" baseline="0" dirty="0"/>
                        <a:t> SQL Database</a:t>
                      </a:r>
                      <a:endParaRPr lang="pt-BR" sz="1100" dirty="0"/>
                    </a:p>
                  </a:txBody>
                  <a:tcPr/>
                </a:tc>
                <a:extLst>
                  <a:ext uri="{0D108BD9-81ED-4DB2-BD59-A6C34878D82A}">
                    <a16:rowId xmlns:a16="http://schemas.microsoft.com/office/drawing/2014/main" val="10000"/>
                  </a:ext>
                </a:extLst>
              </a:tr>
              <a:tr h="157379">
                <a:tc>
                  <a:txBody>
                    <a:bodyPr/>
                    <a:lstStyle/>
                    <a:p>
                      <a:pPr algn="r"/>
                      <a:r>
                        <a:rPr lang="en-US" sz="1100" dirty="0"/>
                        <a:t>Database </a:t>
                      </a:r>
                      <a:r>
                        <a:rPr lang="en-US" sz="1100" baseline="0" dirty="0"/>
                        <a:t>– 2 Instances </a:t>
                      </a:r>
                      <a:br>
                        <a:rPr lang="en-US" sz="1100" baseline="0" dirty="0"/>
                      </a:br>
                      <a:r>
                        <a:rPr lang="en-US" sz="1100" baseline="0" dirty="0"/>
                        <a:t>Avg 7GB RAM / 4 Cores</a:t>
                      </a:r>
                      <a:endParaRPr lang="pt-BR" sz="1100" dirty="0"/>
                    </a:p>
                  </a:txBody>
                  <a:tcPr/>
                </a:tc>
                <a:tc>
                  <a:txBody>
                    <a:bodyPr/>
                    <a:lstStyle/>
                    <a:p>
                      <a:r>
                        <a:rPr lang="pt-BR" sz="1100" dirty="0"/>
                        <a:t>$535.68</a:t>
                      </a:r>
                    </a:p>
                  </a:txBody>
                  <a:tcPr/>
                </a:tc>
                <a:tc>
                  <a:txBody>
                    <a:bodyPr/>
                    <a:lstStyle/>
                    <a:p>
                      <a:r>
                        <a:rPr lang="en-US" sz="1100" dirty="0"/>
                        <a:t>U$ 930</a:t>
                      </a:r>
                      <a:br>
                        <a:rPr lang="en-US" sz="1100" dirty="0"/>
                      </a:br>
                      <a:r>
                        <a:rPr lang="en-US" sz="1100" dirty="0"/>
                        <a:t>(Premium P1)</a:t>
                      </a:r>
                      <a:endParaRPr lang="pt-BR" sz="1100" dirty="0"/>
                    </a:p>
                  </a:txBody>
                  <a:tcPr/>
                </a:tc>
                <a:extLst>
                  <a:ext uri="{0D108BD9-81ED-4DB2-BD59-A6C34878D82A}">
                    <a16:rowId xmlns:a16="http://schemas.microsoft.com/office/drawing/2014/main" val="10001"/>
                  </a:ext>
                </a:extLst>
              </a:tr>
              <a:tr h="228978">
                <a:tc>
                  <a:txBody>
                    <a:bodyPr/>
                    <a:lstStyle/>
                    <a:p>
                      <a:pPr algn="r"/>
                      <a:r>
                        <a:rPr lang="en-US" sz="1100" dirty="0"/>
                        <a:t>Storage – 1024 GB</a:t>
                      </a:r>
                      <a:endParaRPr lang="pt-BR" sz="1100" dirty="0"/>
                    </a:p>
                  </a:txBody>
                  <a:tcPr/>
                </a:tc>
                <a:tc>
                  <a:txBody>
                    <a:bodyPr/>
                    <a:lstStyle/>
                    <a:p>
                      <a:r>
                        <a:rPr lang="en-US" sz="1100" dirty="0"/>
                        <a:t>$50</a:t>
                      </a:r>
                      <a:endParaRPr lang="pt-BR" sz="1100" dirty="0"/>
                    </a:p>
                  </a:txBody>
                  <a:tcPr/>
                </a:tc>
                <a:tc>
                  <a:txBody>
                    <a:bodyPr/>
                    <a:lstStyle/>
                    <a:p>
                      <a:r>
                        <a:rPr lang="en-US" sz="1100" dirty="0"/>
                        <a:t>U$ 0</a:t>
                      </a:r>
                      <a:endParaRPr lang="pt-BR" sz="1100" dirty="0"/>
                    </a:p>
                  </a:txBody>
                  <a:tcPr/>
                </a:tc>
                <a:extLst>
                  <a:ext uri="{0D108BD9-81ED-4DB2-BD59-A6C34878D82A}">
                    <a16:rowId xmlns:a16="http://schemas.microsoft.com/office/drawing/2014/main" val="10002"/>
                  </a:ext>
                </a:extLst>
              </a:tr>
              <a:tr h="228978">
                <a:tc>
                  <a:txBody>
                    <a:bodyPr/>
                    <a:lstStyle/>
                    <a:p>
                      <a:pPr algn="r"/>
                      <a:r>
                        <a:rPr lang="en-US" sz="1100" dirty="0"/>
                        <a:t>Total / Month</a:t>
                      </a:r>
                      <a:endParaRPr lang="pt-BR" sz="1100" dirty="0"/>
                    </a:p>
                  </a:txBody>
                  <a:tcPr/>
                </a:tc>
                <a:tc>
                  <a:txBody>
                    <a:bodyPr/>
                    <a:lstStyle/>
                    <a:p>
                      <a:r>
                        <a:rPr lang="pt-BR" sz="1100" dirty="0"/>
                        <a:t>U$ 585.68</a:t>
                      </a:r>
                    </a:p>
                  </a:txBody>
                  <a:tcPr/>
                </a:tc>
                <a:tc>
                  <a:txBody>
                    <a:bodyPr/>
                    <a:lstStyle/>
                    <a:p>
                      <a:r>
                        <a:rPr lang="en-US" sz="1100" dirty="0"/>
                        <a:t>U$ 930</a:t>
                      </a:r>
                      <a:endParaRPr lang="pt-BR" sz="1100" dirty="0"/>
                    </a:p>
                  </a:txBody>
                  <a:tcPr/>
                </a:tc>
                <a:extLst>
                  <a:ext uri="{0D108BD9-81ED-4DB2-BD59-A6C34878D82A}">
                    <a16:rowId xmlns:a16="http://schemas.microsoft.com/office/drawing/2014/main" val="10003"/>
                  </a:ext>
                </a:extLst>
              </a:tr>
            </a:tbl>
          </a:graphicData>
        </a:graphic>
      </p:graphicFrame>
      <p:sp>
        <p:nvSpPr>
          <p:cNvPr id="11" name="Rectangle 10"/>
          <p:cNvSpPr/>
          <p:nvPr/>
        </p:nvSpPr>
        <p:spPr bwMode="auto">
          <a:xfrm>
            <a:off x="73906" y="4515966"/>
            <a:ext cx="7522430" cy="627534"/>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pt-BR"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aphicFrame>
        <p:nvGraphicFramePr>
          <p:cNvPr id="3" name="Table 2"/>
          <p:cNvGraphicFramePr>
            <a:graphicFrameLocks noGrp="1"/>
          </p:cNvGraphicFramePr>
          <p:nvPr>
            <p:extLst/>
          </p:nvPr>
        </p:nvGraphicFramePr>
        <p:xfrm>
          <a:off x="179512" y="4587974"/>
          <a:ext cx="7344816" cy="548640"/>
        </p:xfrm>
        <a:graphic>
          <a:graphicData uri="http://schemas.openxmlformats.org/drawingml/2006/table">
            <a:tbl>
              <a:tblPr firstRow="1" lastRow="1" bandRow="1">
                <a:tableStyleId>{5C22544A-7EE6-4342-B048-85BDC9FD1C3A}</a:tableStyleId>
              </a:tblPr>
              <a:tblGrid>
                <a:gridCol w="3024336">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376264">
                  <a:extLst>
                    <a:ext uri="{9D8B030D-6E8A-4147-A177-3AD203B41FA5}">
                      <a16:colId xmlns:a16="http://schemas.microsoft.com/office/drawing/2014/main" val="20002"/>
                    </a:ext>
                  </a:extLst>
                </a:gridCol>
              </a:tblGrid>
              <a:tr h="212217">
                <a:tc>
                  <a:txBody>
                    <a:bodyPr/>
                    <a:lstStyle/>
                    <a:p>
                      <a:pPr marL="0" marR="0" indent="0" algn="r" defTabSz="686047" rtl="0" eaLnBrk="1" fontAlgn="auto" latinLnBrk="0" hangingPunct="1">
                        <a:lnSpc>
                          <a:spcPct val="100000"/>
                        </a:lnSpc>
                        <a:spcBef>
                          <a:spcPts val="0"/>
                        </a:spcBef>
                        <a:spcAft>
                          <a:spcPts val="0"/>
                        </a:spcAft>
                        <a:buClrTx/>
                        <a:buSzTx/>
                        <a:buFontTx/>
                        <a:buNone/>
                        <a:tabLst/>
                        <a:defRPr/>
                      </a:pPr>
                      <a:r>
                        <a:rPr lang="en-US" sz="1000" dirty="0"/>
                        <a:t>3 Years Estimation – 36 Months (SCENARIO</a:t>
                      </a:r>
                      <a:r>
                        <a:rPr lang="en-US" sz="1000" baseline="0" dirty="0"/>
                        <a:t> 1)</a:t>
                      </a:r>
                      <a:endParaRPr lang="pt-BR" sz="1000" dirty="0"/>
                    </a:p>
                  </a:txBody>
                  <a:tcPr/>
                </a:tc>
                <a:tc>
                  <a:txBody>
                    <a:bodyPr/>
                    <a:lstStyle/>
                    <a:p>
                      <a:r>
                        <a:rPr lang="pt-BR" sz="1200" dirty="0"/>
                        <a:t>U$ 139436.48</a:t>
                      </a:r>
                    </a:p>
                  </a:txBody>
                  <a:tcPr/>
                </a:tc>
                <a:tc>
                  <a:txBody>
                    <a:bodyPr/>
                    <a:lstStyle/>
                    <a:p>
                      <a:r>
                        <a:rPr lang="pt-BR" sz="1200" dirty="0"/>
                        <a:t>U$ 67480</a:t>
                      </a:r>
                    </a:p>
                  </a:txBody>
                  <a:tcPr/>
                </a:tc>
                <a:extLst>
                  <a:ext uri="{0D108BD9-81ED-4DB2-BD59-A6C34878D82A}">
                    <a16:rowId xmlns:a16="http://schemas.microsoft.com/office/drawing/2014/main" val="10000"/>
                  </a:ext>
                </a:extLst>
              </a:tr>
              <a:tr h="212217">
                <a:tc>
                  <a:txBody>
                    <a:bodyPr/>
                    <a:lstStyle/>
                    <a:p>
                      <a:pPr marL="0" marR="0" indent="0" algn="r" defTabSz="686047" rtl="0" eaLnBrk="1" fontAlgn="auto" latinLnBrk="0" hangingPunct="1">
                        <a:lnSpc>
                          <a:spcPct val="100000"/>
                        </a:lnSpc>
                        <a:spcBef>
                          <a:spcPts val="0"/>
                        </a:spcBef>
                        <a:spcAft>
                          <a:spcPts val="0"/>
                        </a:spcAft>
                        <a:buClrTx/>
                        <a:buSzTx/>
                        <a:buFontTx/>
                        <a:buNone/>
                        <a:tabLst/>
                        <a:defRPr/>
                      </a:pPr>
                      <a:r>
                        <a:rPr lang="en-US" sz="1000" dirty="0"/>
                        <a:t>3 Years Estimation – 36 Months (SCENARIO</a:t>
                      </a:r>
                      <a:r>
                        <a:rPr lang="en-US" sz="1000" baseline="0" dirty="0"/>
                        <a:t> 2)</a:t>
                      </a:r>
                      <a:endParaRPr lang="pt-BR" sz="1000" dirty="0"/>
                    </a:p>
                  </a:txBody>
                  <a:tcPr/>
                </a:tc>
                <a:tc>
                  <a:txBody>
                    <a:bodyPr/>
                    <a:lstStyle/>
                    <a:p>
                      <a:r>
                        <a:rPr lang="pt-BR" sz="1200" dirty="0"/>
                        <a:t>U$ 59084.48</a:t>
                      </a:r>
                    </a:p>
                  </a:txBody>
                  <a:tcPr/>
                </a:tc>
                <a:tc>
                  <a:txBody>
                    <a:bodyPr/>
                    <a:lstStyle/>
                    <a:p>
                      <a:r>
                        <a:rPr lang="pt-BR" sz="1200" dirty="0"/>
                        <a:t>U$ 67480</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561286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56" y="234488"/>
            <a:ext cx="8363938" cy="387798"/>
          </a:xfrm>
        </p:spPr>
        <p:txBody>
          <a:bodyPr/>
          <a:lstStyle/>
          <a:p>
            <a:r>
              <a:rPr lang="es-ES" sz="2800" dirty="0" err="1"/>
              <a:t>Our</a:t>
            </a:r>
            <a:r>
              <a:rPr lang="es-ES" sz="2800" dirty="0"/>
              <a:t> </a:t>
            </a:r>
            <a:r>
              <a:rPr lang="es-ES" sz="2800" dirty="0" err="1"/>
              <a:t>Scenario</a:t>
            </a:r>
            <a:r>
              <a:rPr lang="es-ES" sz="2800" dirty="0"/>
              <a:t> </a:t>
            </a:r>
            <a:r>
              <a:rPr lang="es-ES" sz="2800" dirty="0" err="1"/>
              <a:t>for</a:t>
            </a:r>
            <a:r>
              <a:rPr lang="es-ES" sz="2800" dirty="0"/>
              <a:t> </a:t>
            </a:r>
            <a:r>
              <a:rPr lang="es-ES" sz="2800" dirty="0" err="1"/>
              <a:t>Today</a:t>
            </a:r>
            <a:r>
              <a:rPr lang="es-ES" sz="2800" dirty="0"/>
              <a:t> – </a:t>
            </a:r>
            <a:r>
              <a:rPr lang="es-ES" sz="2800" dirty="0" err="1"/>
              <a:t>Migrate</a:t>
            </a:r>
            <a:r>
              <a:rPr lang="es-ES" sz="2800" dirty="0"/>
              <a:t> App </a:t>
            </a:r>
            <a:r>
              <a:rPr lang="es-ES" sz="2800" dirty="0" err="1"/>
              <a:t>Database</a:t>
            </a:r>
            <a:r>
              <a:rPr lang="es-ES" sz="2800" dirty="0"/>
              <a:t> to Azure</a:t>
            </a:r>
          </a:p>
        </p:txBody>
      </p:sp>
      <p:sp>
        <p:nvSpPr>
          <p:cNvPr id="3" name="Rectangle 2"/>
          <p:cNvSpPr/>
          <p:nvPr/>
        </p:nvSpPr>
        <p:spPr>
          <a:xfrm>
            <a:off x="251520" y="987574"/>
            <a:ext cx="8712968" cy="1477328"/>
          </a:xfrm>
          <a:prstGeom prst="rect">
            <a:avLst/>
          </a:prstGeom>
        </p:spPr>
        <p:txBody>
          <a:bodyPr wrap="square">
            <a:spAutoFit/>
          </a:bodyPr>
          <a:lstStyle/>
          <a:p>
            <a:r>
              <a:rPr lang="en-US" b="1" dirty="0"/>
              <a:t>Contoso Challenges</a:t>
            </a:r>
          </a:p>
          <a:p>
            <a:r>
              <a:rPr lang="en-US" sz="1200" dirty="0"/>
              <a:t>Contoso faces several challenges. Currently, deploying new on-premises applications takes too long, considering how quickly its business changes and how efficient its competitors are. The timeframe for acquiring, provisioning, and deploying even a simple application can be at least several weeks. No matter the application's complexity, requirements must be analyzed, procurement processes must be initiated, requests for proposals may need to be sent to vendors, networks must be configured, and so on. Contoso must be able to respond to its customers' demands more rapidly than the current procedures allow.</a:t>
            </a:r>
            <a:endParaRPr lang="en-US" sz="1200" dirty="0">
              <a:effectLst/>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979712" y="2244964"/>
            <a:ext cx="3384376" cy="2878769"/>
          </a:xfrm>
          <a:prstGeom prst="rect">
            <a:avLst/>
          </a:prstGeom>
        </p:spPr>
      </p:pic>
      <p:sp>
        <p:nvSpPr>
          <p:cNvPr id="4" name="Rectangle 3"/>
          <p:cNvSpPr/>
          <p:nvPr/>
        </p:nvSpPr>
        <p:spPr bwMode="auto">
          <a:xfrm>
            <a:off x="1800137" y="2332823"/>
            <a:ext cx="2808312" cy="2703050"/>
          </a:xfrm>
          <a:prstGeom prst="rect">
            <a:avLst/>
          </a:prstGeom>
          <a:solidFill>
            <a:schemeClr val="accent6">
              <a:alpha val="24000"/>
            </a:schemeClr>
          </a:solidFill>
          <a:ln>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pt-BR"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6" name="Straight Arrow Connector 5"/>
          <p:cNvCxnSpPr/>
          <p:nvPr/>
        </p:nvCxnSpPr>
        <p:spPr>
          <a:xfrm flipH="1">
            <a:off x="4470306" y="2313004"/>
            <a:ext cx="2551634" cy="11132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798328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Semibold" panose="020B0702040504020203" pitchFamily="34" charset="0"/>
              </a:rPr>
              <a:t>Relational Data Services on Azure</a:t>
            </a:r>
          </a:p>
        </p:txBody>
      </p:sp>
      <p:sp>
        <p:nvSpPr>
          <p:cNvPr id="2" name="Text Placeholder 1"/>
          <p:cNvSpPr>
            <a:spLocks noGrp="1"/>
          </p:cNvSpPr>
          <p:nvPr>
            <p:ph type="body" sz="quarter" idx="10"/>
          </p:nvPr>
        </p:nvSpPr>
        <p:spPr/>
        <p:txBody>
          <a:bodyPr/>
          <a:lstStyle/>
          <a:p>
            <a:endParaRPr lang="en-US"/>
          </a:p>
        </p:txBody>
      </p:sp>
      <p:sp>
        <p:nvSpPr>
          <p:cNvPr id="18" name="Rectangle 17"/>
          <p:cNvSpPr/>
          <p:nvPr/>
        </p:nvSpPr>
        <p:spPr bwMode="auto">
          <a:xfrm>
            <a:off x="4585048" y="2016457"/>
            <a:ext cx="4249054" cy="578194"/>
          </a:xfrm>
          <a:prstGeom prst="rect">
            <a:avLst/>
          </a:prstGeom>
          <a:solidFill>
            <a:schemeClr val="bg1">
              <a:lumMod val="95000"/>
            </a:schemeClr>
          </a:solidFill>
          <a:ln w="9525" cap="flat" cmpd="sng" algn="ctr">
            <a:noFill/>
            <a:prstDash val="solid"/>
            <a:headEnd type="none" w="med" len="med"/>
            <a:tailEnd type="none" w="med" len="med"/>
          </a:ln>
          <a:effectLst/>
        </p:spPr>
        <p:txBody>
          <a:bodyPr vert="horz" wrap="square" lIns="67232" tIns="33616" rIns="67232" bIns="33616" numCol="1" rtlCol="0" anchor="ctr" anchorCtr="1" compatLnSpc="1">
            <a:prstTxWarp prst="textNoShape">
              <a:avLst/>
            </a:prstTxWarp>
            <a:noAutofit/>
          </a:bodyPr>
          <a:lstStyle/>
          <a:p>
            <a:pPr algn="ctr" defTabSz="671096">
              <a:buSzPct val="90000"/>
            </a:pPr>
            <a:r>
              <a:rPr lang="en-US" sz="2647" dirty="0">
                <a:ln>
                  <a:solidFill>
                    <a:schemeClr val="bg1">
                      <a:alpha val="0"/>
                    </a:schemeClr>
                  </a:solidFill>
                </a:ln>
                <a:gradFill>
                  <a:gsLst>
                    <a:gs pos="0">
                      <a:schemeClr val="accent1">
                        <a:lumMod val="50000"/>
                      </a:schemeClr>
                    </a:gs>
                    <a:gs pos="100000">
                      <a:schemeClr val="accent1">
                        <a:lumMod val="50000"/>
                      </a:schemeClr>
                    </a:gs>
                  </a:gsLst>
                  <a:lin ang="5400000" scaled="1"/>
                </a:gradFill>
                <a:latin typeface="+mj-lt"/>
              </a:rPr>
              <a:t>Near-zero Administration</a:t>
            </a:r>
          </a:p>
        </p:txBody>
      </p:sp>
      <p:sp>
        <p:nvSpPr>
          <p:cNvPr id="19" name="Rectangle 18"/>
          <p:cNvSpPr/>
          <p:nvPr/>
        </p:nvSpPr>
        <p:spPr bwMode="auto">
          <a:xfrm>
            <a:off x="270899" y="2013890"/>
            <a:ext cx="4249054" cy="578194"/>
          </a:xfrm>
          <a:prstGeom prst="rect">
            <a:avLst/>
          </a:prstGeom>
          <a:solidFill>
            <a:schemeClr val="bg1">
              <a:lumMod val="95000"/>
            </a:schemeClr>
          </a:solidFill>
          <a:ln w="9525" cap="flat" cmpd="sng" algn="ctr">
            <a:noFill/>
            <a:prstDash val="solid"/>
            <a:headEnd type="none" w="med" len="med"/>
            <a:tailEnd type="none" w="med" len="med"/>
          </a:ln>
          <a:effectLst/>
        </p:spPr>
        <p:txBody>
          <a:bodyPr vert="horz" wrap="square" lIns="67232" tIns="33616" rIns="67232" bIns="33616" numCol="1" rtlCol="0" anchor="ctr" anchorCtr="1" compatLnSpc="1">
            <a:prstTxWarp prst="textNoShape">
              <a:avLst/>
            </a:prstTxWarp>
            <a:noAutofit/>
          </a:bodyPr>
          <a:lstStyle/>
          <a:p>
            <a:pPr algn="ctr" defTabSz="671096">
              <a:buSzPct val="90000"/>
            </a:pPr>
            <a:r>
              <a:rPr lang="en-US" sz="2647" dirty="0">
                <a:ln>
                  <a:solidFill>
                    <a:schemeClr val="bg1">
                      <a:alpha val="0"/>
                    </a:schemeClr>
                  </a:solidFill>
                </a:ln>
                <a:gradFill>
                  <a:gsLst>
                    <a:gs pos="0">
                      <a:schemeClr val="accent1"/>
                    </a:gs>
                    <a:gs pos="100000">
                      <a:schemeClr val="accent1"/>
                    </a:gs>
                  </a:gsLst>
                  <a:lin ang="5400000" scaled="1"/>
                </a:gradFill>
                <a:latin typeface="+mj-lt"/>
              </a:rPr>
              <a:t>Full Control &amp; Flexibility</a:t>
            </a:r>
          </a:p>
        </p:txBody>
      </p:sp>
      <p:sp>
        <p:nvSpPr>
          <p:cNvPr id="20" name="Rectangle 19"/>
          <p:cNvSpPr/>
          <p:nvPr>
            <p:custDataLst>
              <p:tags r:id="rId1"/>
            </p:custDataLst>
          </p:nvPr>
        </p:nvSpPr>
        <p:spPr bwMode="auto">
          <a:xfrm>
            <a:off x="270899" y="2645767"/>
            <a:ext cx="1035657" cy="1094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33616" rIns="33616" bIns="67232" numCol="1" spcCol="0" rtlCol="0" fromWordArt="0" anchor="ctr" anchorCtr="0" forceAA="0" compatLnSpc="1">
            <a:prstTxWarp prst="textNoShape">
              <a:avLst/>
            </a:prstTxWarp>
            <a:noAutofit/>
          </a:bodyPr>
          <a:lstStyle/>
          <a:p>
            <a:pPr algn="ctr" defTabSz="671875" fontAlgn="base">
              <a:spcBef>
                <a:spcPct val="0"/>
              </a:spcBef>
              <a:spcAft>
                <a:spcPct val="0"/>
              </a:spcAft>
            </a:pPr>
            <a:r>
              <a:rPr lang="en-IN" sz="1471" dirty="0">
                <a:ln>
                  <a:solidFill>
                    <a:schemeClr val="bg1">
                      <a:alpha val="0"/>
                    </a:schemeClr>
                  </a:solidFill>
                </a:ln>
                <a:gradFill>
                  <a:gsLst>
                    <a:gs pos="0">
                      <a:schemeClr val="bg1"/>
                    </a:gs>
                    <a:gs pos="100000">
                      <a:schemeClr val="bg1"/>
                    </a:gs>
                  </a:gsLst>
                  <a:lin ang="5400000" scaled="1"/>
                </a:gradFill>
              </a:rPr>
              <a:t>Migrate</a:t>
            </a:r>
            <a:br>
              <a:rPr lang="en-IN" sz="1471" dirty="0">
                <a:ln>
                  <a:solidFill>
                    <a:schemeClr val="bg1">
                      <a:alpha val="0"/>
                    </a:schemeClr>
                  </a:solidFill>
                </a:ln>
                <a:gradFill>
                  <a:gsLst>
                    <a:gs pos="0">
                      <a:schemeClr val="bg1"/>
                    </a:gs>
                    <a:gs pos="100000">
                      <a:schemeClr val="bg1"/>
                    </a:gs>
                  </a:gsLst>
                  <a:lin ang="5400000" scaled="1"/>
                </a:gradFill>
              </a:rPr>
            </a:br>
            <a:r>
              <a:rPr lang="en-IN" sz="1471" dirty="0">
                <a:ln>
                  <a:solidFill>
                    <a:schemeClr val="bg1">
                      <a:alpha val="0"/>
                    </a:schemeClr>
                  </a:solidFill>
                </a:ln>
                <a:gradFill>
                  <a:gsLst>
                    <a:gs pos="0">
                      <a:schemeClr val="bg1"/>
                    </a:gs>
                    <a:gs pos="100000">
                      <a:schemeClr val="bg1"/>
                    </a:gs>
                  </a:gsLst>
                  <a:lin ang="5400000" scaled="1"/>
                </a:gradFill>
              </a:rPr>
              <a:t>Existing Apps</a:t>
            </a:r>
          </a:p>
        </p:txBody>
      </p:sp>
      <p:sp>
        <p:nvSpPr>
          <p:cNvPr id="21" name="Rectangle 20"/>
          <p:cNvSpPr/>
          <p:nvPr>
            <p:custDataLst>
              <p:tags r:id="rId2"/>
            </p:custDataLst>
          </p:nvPr>
        </p:nvSpPr>
        <p:spPr bwMode="auto">
          <a:xfrm>
            <a:off x="1357319" y="2645766"/>
            <a:ext cx="1020369" cy="10939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33616" rIns="33616" bIns="67232" numCol="1" spcCol="0" rtlCol="0" fromWordArt="0" anchor="ctr" anchorCtr="0" forceAA="0" compatLnSpc="1">
            <a:prstTxWarp prst="textNoShape">
              <a:avLst/>
            </a:prstTxWarp>
            <a:noAutofit/>
          </a:bodyPr>
          <a:lstStyle/>
          <a:p>
            <a:pPr algn="ctr" defTabSz="671875" fontAlgn="base">
              <a:spcBef>
                <a:spcPct val="0"/>
              </a:spcBef>
              <a:spcAft>
                <a:spcPct val="0"/>
              </a:spcAft>
            </a:pPr>
            <a:r>
              <a:rPr lang="en-IN" sz="1471" dirty="0">
                <a:ln>
                  <a:solidFill>
                    <a:schemeClr val="bg1">
                      <a:alpha val="0"/>
                    </a:schemeClr>
                  </a:solidFill>
                </a:ln>
                <a:gradFill>
                  <a:gsLst>
                    <a:gs pos="0">
                      <a:schemeClr val="bg1"/>
                    </a:gs>
                    <a:gs pos="100000">
                      <a:schemeClr val="bg1"/>
                    </a:gs>
                  </a:gsLst>
                  <a:lin ang="5400000" scaled="1"/>
                </a:gradFill>
              </a:rPr>
              <a:t>Dev. </a:t>
            </a:r>
            <a:br>
              <a:rPr lang="en-IN" sz="1471" dirty="0">
                <a:ln>
                  <a:solidFill>
                    <a:schemeClr val="bg1">
                      <a:alpha val="0"/>
                    </a:schemeClr>
                  </a:solidFill>
                </a:ln>
                <a:gradFill>
                  <a:gsLst>
                    <a:gs pos="0">
                      <a:schemeClr val="bg1"/>
                    </a:gs>
                    <a:gs pos="100000">
                      <a:schemeClr val="bg1"/>
                    </a:gs>
                  </a:gsLst>
                  <a:lin ang="5400000" scaled="1"/>
                </a:gradFill>
              </a:rPr>
            </a:br>
            <a:r>
              <a:rPr lang="en-IN" sz="1471" dirty="0">
                <a:ln>
                  <a:solidFill>
                    <a:schemeClr val="bg1">
                      <a:alpha val="0"/>
                    </a:schemeClr>
                  </a:solidFill>
                </a:ln>
                <a:gradFill>
                  <a:gsLst>
                    <a:gs pos="0">
                      <a:schemeClr val="bg1"/>
                    </a:gs>
                    <a:gs pos="100000">
                      <a:schemeClr val="bg1"/>
                    </a:gs>
                  </a:gsLst>
                  <a:lin ang="5400000" scaled="1"/>
                </a:gradFill>
              </a:rPr>
              <a:t>&amp; Test </a:t>
            </a:r>
          </a:p>
        </p:txBody>
      </p:sp>
      <p:sp>
        <p:nvSpPr>
          <p:cNvPr id="22" name="Rectangle 21"/>
          <p:cNvSpPr/>
          <p:nvPr>
            <p:custDataLst>
              <p:tags r:id="rId3"/>
            </p:custDataLst>
          </p:nvPr>
        </p:nvSpPr>
        <p:spPr bwMode="auto">
          <a:xfrm>
            <a:off x="6065825" y="2645767"/>
            <a:ext cx="1362695" cy="109392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33616" rIns="33616" bIns="67232" numCol="1" spcCol="0" rtlCol="0" fromWordArt="0" anchor="ctr" anchorCtr="0" forceAA="0" compatLnSpc="1">
            <a:prstTxWarp prst="textNoShape">
              <a:avLst/>
            </a:prstTxWarp>
            <a:noAutofit/>
          </a:bodyPr>
          <a:lstStyle/>
          <a:p>
            <a:pPr algn="ctr" defTabSz="671875" fontAlgn="base">
              <a:spcBef>
                <a:spcPct val="0"/>
              </a:spcBef>
              <a:spcAft>
                <a:spcPct val="0"/>
              </a:spcAft>
            </a:pPr>
            <a:r>
              <a:rPr lang="en-IN" sz="1471" dirty="0">
                <a:ln>
                  <a:solidFill>
                    <a:schemeClr val="bg1">
                      <a:alpha val="0"/>
                    </a:schemeClr>
                  </a:solidFill>
                </a:ln>
                <a:gradFill>
                  <a:gsLst>
                    <a:gs pos="0">
                      <a:srgbClr val="FFFFFF"/>
                    </a:gs>
                    <a:gs pos="100000">
                      <a:srgbClr val="FFFFFF"/>
                    </a:gs>
                  </a:gsLst>
                  <a:lin ang="5400000" scaled="0"/>
                </a:gradFill>
              </a:rPr>
              <a:t>Cloud-designed Business Apps</a:t>
            </a:r>
          </a:p>
        </p:txBody>
      </p:sp>
      <p:sp>
        <p:nvSpPr>
          <p:cNvPr id="23" name="Rectangle 22"/>
          <p:cNvSpPr/>
          <p:nvPr>
            <p:custDataLst>
              <p:tags r:id="rId4"/>
            </p:custDataLst>
          </p:nvPr>
        </p:nvSpPr>
        <p:spPr bwMode="auto">
          <a:xfrm>
            <a:off x="4578234" y="2645767"/>
            <a:ext cx="1425903" cy="109392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33616" rIns="33616" bIns="67232" numCol="1" spcCol="0" rtlCol="0" fromWordArt="0" anchor="ctr" anchorCtr="0" forceAA="0" compatLnSpc="1">
            <a:prstTxWarp prst="textNoShape">
              <a:avLst/>
            </a:prstTxWarp>
            <a:noAutofit/>
          </a:bodyPr>
          <a:lstStyle/>
          <a:p>
            <a:pPr algn="ctr" defTabSz="671875" fontAlgn="base">
              <a:spcBef>
                <a:spcPct val="0"/>
              </a:spcBef>
              <a:spcAft>
                <a:spcPct val="0"/>
              </a:spcAft>
            </a:pPr>
            <a:r>
              <a:rPr lang="en-IN" sz="1471" dirty="0">
                <a:ln>
                  <a:solidFill>
                    <a:schemeClr val="bg1">
                      <a:alpha val="0"/>
                    </a:schemeClr>
                  </a:solidFill>
                </a:ln>
                <a:gradFill>
                  <a:gsLst>
                    <a:gs pos="0">
                      <a:srgbClr val="FFFFFF"/>
                    </a:gs>
                    <a:gs pos="100000">
                      <a:srgbClr val="FFFFFF"/>
                    </a:gs>
                  </a:gsLst>
                  <a:lin ang="5400000" scaled="0"/>
                </a:gradFill>
              </a:rPr>
              <a:t>Migrate</a:t>
            </a:r>
          </a:p>
          <a:p>
            <a:pPr algn="ctr" defTabSz="671875" fontAlgn="base">
              <a:spcBef>
                <a:spcPct val="0"/>
              </a:spcBef>
              <a:spcAft>
                <a:spcPct val="0"/>
              </a:spcAft>
            </a:pPr>
            <a:r>
              <a:rPr lang="en-IN" sz="1471" dirty="0">
                <a:ln>
                  <a:solidFill>
                    <a:schemeClr val="bg1">
                      <a:alpha val="0"/>
                    </a:schemeClr>
                  </a:solidFill>
                </a:ln>
                <a:gradFill>
                  <a:gsLst>
                    <a:gs pos="0">
                      <a:srgbClr val="FFFFFF"/>
                    </a:gs>
                    <a:gs pos="100000">
                      <a:srgbClr val="FFFFFF"/>
                    </a:gs>
                  </a:gsLst>
                  <a:lin ang="5400000" scaled="0"/>
                </a:gradFill>
              </a:rPr>
              <a:t>On-Premises Web Apps</a:t>
            </a:r>
          </a:p>
        </p:txBody>
      </p:sp>
      <p:sp>
        <p:nvSpPr>
          <p:cNvPr id="24" name="Rectangle 23"/>
          <p:cNvSpPr/>
          <p:nvPr>
            <p:custDataLst>
              <p:tags r:id="rId5"/>
            </p:custDataLst>
          </p:nvPr>
        </p:nvSpPr>
        <p:spPr bwMode="auto">
          <a:xfrm>
            <a:off x="7491927" y="2645767"/>
            <a:ext cx="1334641" cy="109392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33616" rIns="33616" bIns="67232" numCol="1" spcCol="0" rtlCol="0" fromWordArt="0" anchor="ctr" anchorCtr="0" forceAA="0" compatLnSpc="1">
            <a:prstTxWarp prst="textNoShape">
              <a:avLst/>
            </a:prstTxWarp>
            <a:noAutofit/>
          </a:bodyPr>
          <a:lstStyle/>
          <a:p>
            <a:pPr algn="ctr" defTabSz="671875" fontAlgn="base">
              <a:spcBef>
                <a:spcPct val="0"/>
              </a:spcBef>
              <a:spcAft>
                <a:spcPct val="0"/>
              </a:spcAft>
            </a:pPr>
            <a:r>
              <a:rPr lang="en-IN" sz="1471" dirty="0">
                <a:ln>
                  <a:solidFill>
                    <a:schemeClr val="bg1">
                      <a:alpha val="0"/>
                    </a:schemeClr>
                  </a:solidFill>
                </a:ln>
                <a:gradFill>
                  <a:gsLst>
                    <a:gs pos="0">
                      <a:srgbClr val="FFFFFF"/>
                    </a:gs>
                    <a:gs pos="100000">
                      <a:srgbClr val="FFFFFF"/>
                    </a:gs>
                  </a:gsLst>
                  <a:lin ang="5400000" scaled="0"/>
                </a:gradFill>
              </a:rPr>
              <a:t>Build Software-as-a-Service Apps</a:t>
            </a:r>
          </a:p>
        </p:txBody>
      </p:sp>
      <p:sp>
        <p:nvSpPr>
          <p:cNvPr id="25" name="Rectangle 24"/>
          <p:cNvSpPr/>
          <p:nvPr/>
        </p:nvSpPr>
        <p:spPr bwMode="auto">
          <a:xfrm>
            <a:off x="270899" y="1066938"/>
            <a:ext cx="4249054" cy="988537"/>
          </a:xfrm>
          <a:prstGeom prst="rect">
            <a:avLst/>
          </a:prstGeom>
          <a:noFill/>
          <a:ln w="9525" cap="flat" cmpd="sng" algn="ctr">
            <a:noFill/>
            <a:prstDash val="solid"/>
            <a:headEnd type="none" w="med" len="med"/>
            <a:tailEnd type="none" w="med" len="med"/>
          </a:ln>
          <a:effectLst/>
        </p:spPr>
        <p:txBody>
          <a:bodyPr vert="horz" wrap="square" lIns="67232" tIns="33616" rIns="67232" bIns="33616" numCol="1" rtlCol="0" anchor="t" anchorCtr="0" compatLnSpc="1">
            <a:prstTxWarp prst="textNoShape">
              <a:avLst/>
            </a:prstTxWarp>
          </a:bodyPr>
          <a:lstStyle/>
          <a:p>
            <a:pPr algn="r" defTabSz="671096">
              <a:buSzPct val="90000"/>
            </a:pPr>
            <a:r>
              <a:rPr lang="en-US" sz="1765" dirty="0">
                <a:ln>
                  <a:solidFill>
                    <a:srgbClr val="FFFFFF">
                      <a:alpha val="0"/>
                    </a:srgbClr>
                  </a:solidFill>
                </a:ln>
                <a:gradFill>
                  <a:gsLst>
                    <a:gs pos="0">
                      <a:srgbClr val="0072C6"/>
                    </a:gs>
                    <a:gs pos="100000">
                      <a:srgbClr val="0072C6"/>
                    </a:gs>
                  </a:gsLst>
                  <a:lin ang="5400000" scaled="1"/>
                </a:gradFill>
                <a:latin typeface="Segoe UI Light"/>
              </a:rPr>
              <a:t>SQL Server in a </a:t>
            </a:r>
            <a:br>
              <a:rPr lang="en-US" sz="1765" dirty="0">
                <a:ln>
                  <a:solidFill>
                    <a:srgbClr val="FFFFFF">
                      <a:alpha val="0"/>
                    </a:srgbClr>
                  </a:solidFill>
                </a:ln>
                <a:gradFill>
                  <a:gsLst>
                    <a:gs pos="0">
                      <a:srgbClr val="0072C6"/>
                    </a:gs>
                    <a:gs pos="100000">
                      <a:srgbClr val="0072C6"/>
                    </a:gs>
                  </a:gsLst>
                  <a:lin ang="5400000" scaled="1"/>
                </a:gradFill>
                <a:latin typeface="Segoe UI Light"/>
              </a:rPr>
            </a:br>
            <a:r>
              <a:rPr lang="en-US" sz="1765" dirty="0">
                <a:ln>
                  <a:solidFill>
                    <a:srgbClr val="FFFFFF">
                      <a:alpha val="0"/>
                    </a:srgbClr>
                  </a:solidFill>
                </a:ln>
                <a:gradFill>
                  <a:gsLst>
                    <a:gs pos="0">
                      <a:srgbClr val="0072C6"/>
                    </a:gs>
                    <a:gs pos="100000">
                      <a:srgbClr val="0072C6"/>
                    </a:gs>
                  </a:gsLst>
                  <a:lin ang="5400000" scaled="1"/>
                </a:gradFill>
                <a:latin typeface="Segoe UI Light"/>
              </a:rPr>
              <a:t>Virtual Machine</a:t>
            </a:r>
          </a:p>
          <a:p>
            <a:pPr algn="r" defTabSz="671096">
              <a:buSzPct val="90000"/>
            </a:pPr>
            <a:r>
              <a:rPr lang="en-US" sz="1765" dirty="0">
                <a:ln>
                  <a:solidFill>
                    <a:srgbClr val="FFFFFF">
                      <a:alpha val="0"/>
                    </a:srgbClr>
                  </a:solidFill>
                </a:ln>
                <a:gradFill>
                  <a:gsLst>
                    <a:gs pos="0">
                      <a:srgbClr val="0072C6"/>
                    </a:gs>
                    <a:gs pos="100000">
                      <a:srgbClr val="0072C6"/>
                    </a:gs>
                  </a:gsLst>
                  <a:lin ang="5400000" scaled="1"/>
                </a:gradFill>
                <a:latin typeface="Segoe UI Light"/>
              </a:rPr>
              <a:t>(</a:t>
            </a:r>
            <a:r>
              <a:rPr lang="en-US" sz="1765" dirty="0" err="1">
                <a:ln>
                  <a:solidFill>
                    <a:srgbClr val="FFFFFF">
                      <a:alpha val="0"/>
                    </a:srgbClr>
                  </a:solidFill>
                </a:ln>
                <a:gradFill>
                  <a:gsLst>
                    <a:gs pos="0">
                      <a:srgbClr val="0072C6"/>
                    </a:gs>
                    <a:gs pos="100000">
                      <a:srgbClr val="0072C6"/>
                    </a:gs>
                  </a:gsLst>
                  <a:lin ang="5400000" scaled="1"/>
                </a:gradFill>
                <a:latin typeface="Segoe UI Light"/>
              </a:rPr>
              <a:t>IaaS</a:t>
            </a:r>
            <a:r>
              <a:rPr lang="en-US" sz="1765" dirty="0">
                <a:ln>
                  <a:solidFill>
                    <a:srgbClr val="FFFFFF">
                      <a:alpha val="0"/>
                    </a:srgbClr>
                  </a:solidFill>
                </a:ln>
                <a:gradFill>
                  <a:gsLst>
                    <a:gs pos="0">
                      <a:srgbClr val="0072C6"/>
                    </a:gs>
                    <a:gs pos="100000">
                      <a:srgbClr val="0072C6"/>
                    </a:gs>
                  </a:gsLst>
                  <a:lin ang="5400000" scaled="1"/>
                </a:gradFill>
                <a:latin typeface="Segoe UI Light"/>
              </a:rPr>
              <a:t>)</a:t>
            </a:r>
          </a:p>
        </p:txBody>
      </p:sp>
      <p:sp>
        <p:nvSpPr>
          <p:cNvPr id="26" name="Rectangle 25"/>
          <p:cNvSpPr/>
          <p:nvPr/>
        </p:nvSpPr>
        <p:spPr bwMode="auto">
          <a:xfrm>
            <a:off x="4585048" y="1098848"/>
            <a:ext cx="4249054" cy="996241"/>
          </a:xfrm>
          <a:prstGeom prst="rect">
            <a:avLst/>
          </a:prstGeom>
          <a:noFill/>
          <a:ln w="9525" cap="flat" cmpd="sng" algn="ctr">
            <a:noFill/>
            <a:prstDash val="solid"/>
            <a:headEnd type="none" w="med" len="med"/>
            <a:tailEnd type="none" w="med" len="med"/>
          </a:ln>
          <a:effectLst/>
        </p:spPr>
        <p:txBody>
          <a:bodyPr vert="horz" wrap="square" lIns="67232" tIns="33616" rIns="67232" bIns="33616" numCol="1" rtlCol="0" anchor="t" anchorCtr="0" compatLnSpc="1">
            <a:prstTxWarp prst="textNoShape">
              <a:avLst/>
            </a:prstTxWarp>
          </a:bodyPr>
          <a:lstStyle/>
          <a:p>
            <a:pPr algn="r" defTabSz="671096">
              <a:buSzPct val="90000"/>
            </a:pPr>
            <a:r>
              <a:rPr lang="en-US" sz="1765" dirty="0">
                <a:ln>
                  <a:solidFill>
                    <a:srgbClr val="FFFFFF">
                      <a:alpha val="0"/>
                    </a:srgbClr>
                  </a:solidFill>
                </a:ln>
                <a:gradFill>
                  <a:gsLst>
                    <a:gs pos="0">
                      <a:srgbClr val="002050"/>
                    </a:gs>
                    <a:gs pos="100000">
                      <a:srgbClr val="002050"/>
                    </a:gs>
                  </a:gsLst>
                  <a:lin ang="5400000" scaled="1"/>
                </a:gradFill>
                <a:latin typeface="Segoe UI Light"/>
              </a:rPr>
              <a:t>Azure </a:t>
            </a:r>
          </a:p>
          <a:p>
            <a:pPr algn="r" defTabSz="671096">
              <a:buSzPct val="90000"/>
            </a:pPr>
            <a:r>
              <a:rPr lang="en-US" sz="1765" dirty="0">
                <a:ln>
                  <a:solidFill>
                    <a:srgbClr val="FFFFFF">
                      <a:alpha val="0"/>
                    </a:srgbClr>
                  </a:solidFill>
                </a:ln>
                <a:gradFill>
                  <a:gsLst>
                    <a:gs pos="0">
                      <a:srgbClr val="002050"/>
                    </a:gs>
                    <a:gs pos="100000">
                      <a:srgbClr val="002050"/>
                    </a:gs>
                  </a:gsLst>
                  <a:lin ang="5400000" scaled="1"/>
                </a:gradFill>
                <a:latin typeface="Segoe UI Light"/>
              </a:rPr>
              <a:t>SQL Database</a:t>
            </a:r>
          </a:p>
          <a:p>
            <a:pPr algn="r" defTabSz="671096">
              <a:buSzPct val="90000"/>
            </a:pPr>
            <a:r>
              <a:rPr lang="en-US" sz="1765" dirty="0">
                <a:ln>
                  <a:solidFill>
                    <a:srgbClr val="FFFFFF">
                      <a:alpha val="0"/>
                    </a:srgbClr>
                  </a:solidFill>
                </a:ln>
                <a:gradFill>
                  <a:gsLst>
                    <a:gs pos="0">
                      <a:srgbClr val="002050"/>
                    </a:gs>
                    <a:gs pos="100000">
                      <a:srgbClr val="002050"/>
                    </a:gs>
                  </a:gsLst>
                  <a:lin ang="5400000" scaled="1"/>
                </a:gradFill>
                <a:latin typeface="Segoe UI Light"/>
              </a:rPr>
              <a:t>(</a:t>
            </a:r>
            <a:r>
              <a:rPr lang="en-US" sz="1765" dirty="0" err="1">
                <a:ln>
                  <a:solidFill>
                    <a:srgbClr val="FFFFFF">
                      <a:alpha val="0"/>
                    </a:srgbClr>
                  </a:solidFill>
                </a:ln>
                <a:gradFill>
                  <a:gsLst>
                    <a:gs pos="0">
                      <a:srgbClr val="002050"/>
                    </a:gs>
                    <a:gs pos="100000">
                      <a:srgbClr val="002050"/>
                    </a:gs>
                  </a:gsLst>
                  <a:lin ang="5400000" scaled="1"/>
                </a:gradFill>
                <a:latin typeface="Segoe UI Light"/>
              </a:rPr>
              <a:t>DBaaS</a:t>
            </a:r>
            <a:r>
              <a:rPr lang="en-US" sz="1765" dirty="0">
                <a:ln>
                  <a:solidFill>
                    <a:srgbClr val="FFFFFF">
                      <a:alpha val="0"/>
                    </a:srgbClr>
                  </a:solidFill>
                </a:ln>
                <a:gradFill>
                  <a:gsLst>
                    <a:gs pos="0">
                      <a:srgbClr val="002050"/>
                    </a:gs>
                    <a:gs pos="100000">
                      <a:srgbClr val="002050"/>
                    </a:gs>
                  </a:gsLst>
                  <a:lin ang="5400000" scaled="1"/>
                </a:gradFill>
                <a:latin typeface="Segoe UI Light"/>
              </a:rPr>
              <a:t>)</a:t>
            </a:r>
          </a:p>
        </p:txBody>
      </p:sp>
      <p:sp>
        <p:nvSpPr>
          <p:cNvPr id="27" name="Flowchart: Magnetic Disk 10"/>
          <p:cNvSpPr/>
          <p:nvPr/>
        </p:nvSpPr>
        <p:spPr bwMode="auto">
          <a:xfrm>
            <a:off x="4781166" y="1296026"/>
            <a:ext cx="541900" cy="648902"/>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7232" rIns="0" bIns="0" numCol="1" spcCol="0" rtlCol="0" fromWordArt="0" anchor="ctr" anchorCtr="0" forceAA="0" compatLnSpc="1">
            <a:prstTxWarp prst="textNoShape">
              <a:avLst/>
            </a:prstTxWarp>
            <a:noAutofit/>
          </a:bodyPr>
          <a:lstStyle/>
          <a:p>
            <a:pPr algn="ctr" defTabSz="685647" fontAlgn="base">
              <a:spcBef>
                <a:spcPct val="0"/>
              </a:spcBef>
              <a:spcAft>
                <a:spcPct val="0"/>
              </a:spcAft>
            </a:pPr>
            <a:r>
              <a:rPr lang="en-US" sz="1471" b="1" dirty="0">
                <a:ln>
                  <a:solidFill>
                    <a:srgbClr val="FFFFFF">
                      <a:alpha val="0"/>
                    </a:srgbClr>
                  </a:solidFill>
                </a:ln>
                <a:gradFill>
                  <a:gsLst>
                    <a:gs pos="0">
                      <a:srgbClr val="FFFFFF"/>
                    </a:gs>
                    <a:gs pos="100000">
                      <a:srgbClr val="FFFFFF"/>
                    </a:gs>
                  </a:gsLst>
                  <a:lin ang="5400000" scaled="1"/>
                </a:gradFill>
                <a:ea typeface="Segoe UI" pitchFamily="34" charset="0"/>
                <a:cs typeface="Segoe UI" pitchFamily="34" charset="0"/>
              </a:rPr>
              <a:t>DB</a:t>
            </a:r>
          </a:p>
        </p:txBody>
      </p:sp>
      <p:grpSp>
        <p:nvGrpSpPr>
          <p:cNvPr id="28" name="Group 27"/>
          <p:cNvGrpSpPr/>
          <p:nvPr/>
        </p:nvGrpSpPr>
        <p:grpSpPr>
          <a:xfrm>
            <a:off x="462605" y="1314066"/>
            <a:ext cx="743818" cy="630752"/>
            <a:chOff x="4130294" y="1070076"/>
            <a:chExt cx="635754" cy="539115"/>
          </a:xfrm>
          <a:solidFill>
            <a:schemeClr val="tx1"/>
          </a:solidFill>
        </p:grpSpPr>
        <p:sp>
          <p:nvSpPr>
            <p:cNvPr id="29" name="Freeform 28"/>
            <p:cNvSpPr>
              <a:spLocks noEditPoints="1"/>
            </p:cNvSpPr>
            <p:nvPr/>
          </p:nvSpPr>
          <p:spPr bwMode="black">
            <a:xfrm>
              <a:off x="4130294" y="1070076"/>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544666"/>
              <a:endParaRPr lang="en-US" sz="1324" spc="-90" dirty="0">
                <a:solidFill>
                  <a:srgbClr val="505050">
                    <a:lumMod val="50000"/>
                  </a:srgbClr>
                </a:solidFill>
              </a:endParaRPr>
            </a:p>
          </p:txBody>
        </p:sp>
        <p:sp>
          <p:nvSpPr>
            <p:cNvPr id="30" name="Freeform 23"/>
            <p:cNvSpPr>
              <a:spLocks noEditPoints="1"/>
            </p:cNvSpPr>
            <p:nvPr/>
          </p:nvSpPr>
          <p:spPr bwMode="black">
            <a:xfrm>
              <a:off x="4320559" y="1189182"/>
              <a:ext cx="255224" cy="25515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60515" tIns="30258" rIns="60515" bIns="30258" numCol="1" anchor="t" anchorCtr="0" compatLnSpc="1">
              <a:prstTxWarp prst="textNoShape">
                <a:avLst/>
              </a:prstTxWarp>
            </a:bodyPr>
            <a:lstStyle/>
            <a:p>
              <a:pPr defTabSz="895755"/>
              <a:endParaRPr lang="en-US" sz="1176">
                <a:solidFill>
                  <a:srgbClr val="505050"/>
                </a:solidFill>
              </a:endParaRPr>
            </a:p>
          </p:txBody>
        </p:sp>
      </p:grpSp>
      <p:sp>
        <p:nvSpPr>
          <p:cNvPr id="31" name="Rectangle 30"/>
          <p:cNvSpPr/>
          <p:nvPr>
            <p:custDataLst>
              <p:tags r:id="rId6"/>
            </p:custDataLst>
          </p:nvPr>
        </p:nvSpPr>
        <p:spPr bwMode="auto">
          <a:xfrm>
            <a:off x="2428452" y="2645766"/>
            <a:ext cx="1020369" cy="10939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33616" rIns="33616" bIns="67232" numCol="1" spcCol="0" rtlCol="0" fromWordArt="0" anchor="ctr" anchorCtr="0" forceAA="0" compatLnSpc="1">
            <a:prstTxWarp prst="textNoShape">
              <a:avLst/>
            </a:prstTxWarp>
            <a:noAutofit/>
          </a:bodyPr>
          <a:lstStyle/>
          <a:p>
            <a:pPr algn="ctr" defTabSz="671875" fontAlgn="base">
              <a:spcBef>
                <a:spcPct val="0"/>
              </a:spcBef>
              <a:spcAft>
                <a:spcPct val="0"/>
              </a:spcAft>
            </a:pPr>
            <a:r>
              <a:rPr lang="en-IN" sz="1471" dirty="0">
                <a:ln>
                  <a:solidFill>
                    <a:schemeClr val="bg1">
                      <a:alpha val="0"/>
                    </a:schemeClr>
                  </a:solidFill>
                </a:ln>
                <a:gradFill>
                  <a:gsLst>
                    <a:gs pos="0">
                      <a:schemeClr val="bg1"/>
                    </a:gs>
                    <a:gs pos="100000">
                      <a:schemeClr val="bg1"/>
                    </a:gs>
                  </a:gsLst>
                  <a:lin ang="5400000" scaled="1"/>
                </a:gradFill>
              </a:rPr>
              <a:t>Backup to the Cloud</a:t>
            </a:r>
          </a:p>
        </p:txBody>
      </p:sp>
      <p:sp>
        <p:nvSpPr>
          <p:cNvPr id="32" name="Rectangle 31"/>
          <p:cNvSpPr/>
          <p:nvPr>
            <p:custDataLst>
              <p:tags r:id="rId7"/>
            </p:custDataLst>
          </p:nvPr>
        </p:nvSpPr>
        <p:spPr bwMode="auto">
          <a:xfrm>
            <a:off x="3499584" y="2645766"/>
            <a:ext cx="1020369" cy="10939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33616" rIns="33616" bIns="67232" numCol="1" spcCol="0" rtlCol="0" fromWordArt="0" anchor="ctr" anchorCtr="0" forceAA="0" compatLnSpc="1">
            <a:prstTxWarp prst="textNoShape">
              <a:avLst/>
            </a:prstTxWarp>
            <a:noAutofit/>
          </a:bodyPr>
          <a:lstStyle/>
          <a:p>
            <a:pPr algn="ctr" defTabSz="671875" fontAlgn="base">
              <a:spcBef>
                <a:spcPct val="0"/>
              </a:spcBef>
              <a:spcAft>
                <a:spcPct val="0"/>
              </a:spcAft>
            </a:pPr>
            <a:r>
              <a:rPr lang="en-IN" sz="1471" dirty="0">
                <a:ln>
                  <a:solidFill>
                    <a:schemeClr val="bg1">
                      <a:alpha val="0"/>
                    </a:schemeClr>
                  </a:solidFill>
                </a:ln>
                <a:gradFill>
                  <a:gsLst>
                    <a:gs pos="0">
                      <a:schemeClr val="bg1"/>
                    </a:gs>
                    <a:gs pos="100000">
                      <a:schemeClr val="bg1"/>
                    </a:gs>
                  </a:gsLst>
                  <a:lin ang="5400000" scaled="1"/>
                </a:gradFill>
              </a:rPr>
              <a:t>Disaster Recovery</a:t>
            </a:r>
          </a:p>
        </p:txBody>
      </p:sp>
      <p:sp>
        <p:nvSpPr>
          <p:cNvPr id="33" name="Rectangle 32"/>
          <p:cNvSpPr/>
          <p:nvPr/>
        </p:nvSpPr>
        <p:spPr bwMode="auto">
          <a:xfrm>
            <a:off x="253161" y="3926610"/>
            <a:ext cx="4249054" cy="991522"/>
          </a:xfrm>
          <a:prstGeom prst="rect">
            <a:avLst/>
          </a:prstGeom>
          <a:noFill/>
          <a:ln w="9525" cap="flat" cmpd="sng" algn="ctr">
            <a:noFill/>
            <a:prstDash val="solid"/>
            <a:headEnd type="none" w="med" len="med"/>
            <a:tailEnd type="none" w="med" len="med"/>
          </a:ln>
          <a:effectLst/>
        </p:spPr>
        <p:txBody>
          <a:bodyPr vert="horz" wrap="square" lIns="67232" tIns="33616" rIns="67232" bIns="33616" numCol="1" rtlCol="0" anchor="ctr" anchorCtr="1" compatLnSpc="1">
            <a:prstTxWarp prst="textNoShape">
              <a:avLst/>
            </a:prstTxWarp>
          </a:bodyPr>
          <a:lstStyle/>
          <a:p>
            <a:pPr algn="ctr" defTabSz="671096">
              <a:spcAft>
                <a:spcPts val="882"/>
              </a:spcAft>
              <a:buSzPct val="90000"/>
            </a:pPr>
            <a:r>
              <a:rPr lang="en-US" sz="1471" dirty="0">
                <a:ln>
                  <a:solidFill>
                    <a:srgbClr val="FFFFFF">
                      <a:alpha val="0"/>
                    </a:srgbClr>
                  </a:solidFill>
                </a:ln>
                <a:solidFill>
                  <a:schemeClr val="accent1"/>
                </a:solidFill>
                <a:latin typeface="+mj-lt"/>
              </a:rPr>
              <a:t>Highly Customized Environment</a:t>
            </a:r>
          </a:p>
          <a:p>
            <a:pPr algn="ctr" defTabSz="671096">
              <a:spcAft>
                <a:spcPts val="882"/>
              </a:spcAft>
              <a:buSzPct val="90000"/>
            </a:pPr>
            <a:r>
              <a:rPr lang="en-US" sz="1471" dirty="0">
                <a:ln>
                  <a:solidFill>
                    <a:srgbClr val="FFFFFF">
                      <a:alpha val="0"/>
                    </a:srgbClr>
                  </a:solidFill>
                </a:ln>
                <a:solidFill>
                  <a:schemeClr val="accent1"/>
                </a:solidFill>
                <a:latin typeface="+mj-lt"/>
              </a:rPr>
              <a:t>Fast Time-to-Cloud for Existing Apps</a:t>
            </a:r>
          </a:p>
          <a:p>
            <a:pPr algn="ctr" defTabSz="671096">
              <a:spcAft>
                <a:spcPts val="882"/>
              </a:spcAft>
              <a:buSzPct val="90000"/>
            </a:pPr>
            <a:r>
              <a:rPr lang="en-US" sz="1471" dirty="0">
                <a:ln>
                  <a:solidFill>
                    <a:srgbClr val="FFFFFF">
                      <a:alpha val="0"/>
                    </a:srgbClr>
                  </a:solidFill>
                </a:ln>
                <a:solidFill>
                  <a:schemeClr val="accent1"/>
                </a:solidFill>
                <a:latin typeface="+mj-lt"/>
              </a:rPr>
              <a:t>Eliminate Hardware Costs</a:t>
            </a:r>
          </a:p>
        </p:txBody>
      </p:sp>
      <p:sp>
        <p:nvSpPr>
          <p:cNvPr id="34" name="Rectangle 33"/>
          <p:cNvSpPr/>
          <p:nvPr/>
        </p:nvSpPr>
        <p:spPr bwMode="auto">
          <a:xfrm>
            <a:off x="4502214" y="3899840"/>
            <a:ext cx="4249054" cy="991522"/>
          </a:xfrm>
          <a:prstGeom prst="rect">
            <a:avLst/>
          </a:prstGeom>
          <a:noFill/>
          <a:ln w="9525" cap="flat" cmpd="sng" algn="ctr">
            <a:noFill/>
            <a:prstDash val="solid"/>
            <a:headEnd type="none" w="med" len="med"/>
            <a:tailEnd type="none" w="med" len="med"/>
          </a:ln>
          <a:effectLst/>
        </p:spPr>
        <p:txBody>
          <a:bodyPr vert="horz" wrap="square" lIns="67232" tIns="33616" rIns="67232" bIns="33616" numCol="1" rtlCol="0" anchor="ctr" anchorCtr="1" compatLnSpc="1">
            <a:prstTxWarp prst="textNoShape">
              <a:avLst/>
            </a:prstTxWarp>
          </a:bodyPr>
          <a:lstStyle/>
          <a:p>
            <a:pPr algn="ctr" defTabSz="671096">
              <a:spcAft>
                <a:spcPts val="882"/>
              </a:spcAft>
              <a:buSzPct val="90000"/>
            </a:pPr>
            <a:r>
              <a:rPr lang="en-US" sz="1471" dirty="0">
                <a:ln>
                  <a:solidFill>
                    <a:srgbClr val="FFFFFF">
                      <a:alpha val="0"/>
                    </a:srgbClr>
                  </a:solidFill>
                </a:ln>
                <a:solidFill>
                  <a:srgbClr val="002060"/>
                </a:solidFill>
                <a:latin typeface="+mj-lt"/>
              </a:rPr>
              <a:t>Fully Managed Service</a:t>
            </a:r>
          </a:p>
          <a:p>
            <a:pPr algn="ctr" defTabSz="671096">
              <a:spcAft>
                <a:spcPts val="882"/>
              </a:spcAft>
              <a:buSzPct val="90000"/>
            </a:pPr>
            <a:r>
              <a:rPr lang="en-US" sz="1471" dirty="0">
                <a:ln>
                  <a:solidFill>
                    <a:srgbClr val="FFFFFF">
                      <a:alpha val="0"/>
                    </a:srgbClr>
                  </a:solidFill>
                </a:ln>
                <a:solidFill>
                  <a:srgbClr val="002060"/>
                </a:solidFill>
                <a:latin typeface="+mj-lt"/>
              </a:rPr>
              <a:t>Dramatically increase DB:IT ratio</a:t>
            </a:r>
          </a:p>
          <a:p>
            <a:pPr algn="ctr" defTabSz="671096">
              <a:spcAft>
                <a:spcPts val="882"/>
              </a:spcAft>
              <a:buSzPct val="90000"/>
            </a:pPr>
            <a:r>
              <a:rPr lang="en-US" sz="1471" dirty="0">
                <a:ln>
                  <a:solidFill>
                    <a:srgbClr val="FFFFFF">
                      <a:alpha val="0"/>
                    </a:srgbClr>
                  </a:solidFill>
                </a:ln>
                <a:solidFill>
                  <a:srgbClr val="002060"/>
                </a:solidFill>
                <a:latin typeface="+mj-lt"/>
              </a:rPr>
              <a:t>Eliminate CAPEX &amp; Reduce OPEX</a:t>
            </a:r>
          </a:p>
        </p:txBody>
      </p:sp>
    </p:spTree>
    <p:extLst>
      <p:ext uri="{BB962C8B-B14F-4D97-AF65-F5344CB8AC3E}">
        <p14:creationId xmlns:p14="http://schemas.microsoft.com/office/powerpoint/2010/main" val="1103794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SQL Migration Decision Point</a:t>
            </a:r>
          </a:p>
        </p:txBody>
      </p:sp>
      <p:sp>
        <p:nvSpPr>
          <p:cNvPr id="4" name="Text Placeholder 3"/>
          <p:cNvSpPr>
            <a:spLocks noGrp="1"/>
          </p:cNvSpPr>
          <p:nvPr>
            <p:ph type="body" sz="quarter" idx="10"/>
          </p:nvPr>
        </p:nvSpPr>
        <p:spPr>
          <a:xfrm>
            <a:off x="201931" y="892120"/>
            <a:ext cx="4145963" cy="3647602"/>
          </a:xfrm>
        </p:spPr>
        <p:txBody>
          <a:bodyPr vert="horz" wrap="square" lIns="0" tIns="0" rIns="0" bIns="0" rtlCol="0" anchor="t">
            <a:spAutoFit/>
          </a:bodyPr>
          <a:lstStyle/>
          <a:p>
            <a:pPr>
              <a:lnSpc>
                <a:spcPct val="100000"/>
              </a:lnSpc>
            </a:pPr>
            <a:r>
              <a:rPr lang="en-US" sz="2353" dirty="0">
                <a:solidFill>
                  <a:schemeClr val="accent2">
                    <a:lumMod val="90000"/>
                    <a:lumOff val="10000"/>
                  </a:schemeClr>
                </a:solidFill>
              </a:rPr>
              <a:t>Migrate to SQL Azure (PaaS)</a:t>
            </a:r>
            <a:endParaRPr lang="en-US" sz="2353" dirty="0"/>
          </a:p>
          <a:p>
            <a:pPr marL="420224" indent="-420224">
              <a:lnSpc>
                <a:spcPct val="100000"/>
              </a:lnSpc>
              <a:buFont typeface="Arial" panose="020B0604020202020204" pitchFamily="34" charset="0"/>
              <a:buChar char="•"/>
            </a:pPr>
            <a:r>
              <a:rPr lang="en-US" sz="1400" dirty="0"/>
              <a:t>Database-as-a-Service</a:t>
            </a:r>
          </a:p>
          <a:p>
            <a:pPr marL="420224" indent="-420224">
              <a:lnSpc>
                <a:spcPct val="100000"/>
              </a:lnSpc>
              <a:buFont typeface="Arial" panose="020B0604020202020204" pitchFamily="34" charset="0"/>
              <a:buChar char="•"/>
            </a:pPr>
            <a:r>
              <a:rPr lang="en-US" sz="1400" dirty="0"/>
              <a:t>Lower cost than IaaS</a:t>
            </a:r>
          </a:p>
          <a:p>
            <a:pPr marL="420224" indent="-420224">
              <a:lnSpc>
                <a:spcPct val="100000"/>
              </a:lnSpc>
              <a:buFont typeface="Arial" panose="020B0604020202020204" pitchFamily="34" charset="0"/>
              <a:buChar char="•"/>
            </a:pPr>
            <a:r>
              <a:rPr lang="en-US" sz="1400" dirty="0"/>
              <a:t>Shared environment</a:t>
            </a:r>
          </a:p>
          <a:p>
            <a:pPr marL="420224" indent="-420224">
              <a:lnSpc>
                <a:spcPct val="100000"/>
              </a:lnSpc>
              <a:buFont typeface="Arial" panose="020B0604020202020204" pitchFamily="34" charset="0"/>
              <a:buChar char="•"/>
            </a:pPr>
            <a:r>
              <a:rPr lang="en-US" sz="1400" dirty="0">
                <a:hlinkClick r:id="rId3"/>
              </a:rPr>
              <a:t>Limited</a:t>
            </a:r>
            <a:r>
              <a:rPr lang="en-US" sz="1400" dirty="0"/>
              <a:t> SQL Server features</a:t>
            </a:r>
          </a:p>
          <a:p>
            <a:pPr marL="420224" indent="-420224">
              <a:lnSpc>
                <a:spcPct val="100000"/>
              </a:lnSpc>
              <a:buFont typeface="Arial" panose="020B0604020202020204" pitchFamily="34" charset="0"/>
              <a:buChar char="•"/>
            </a:pPr>
            <a:r>
              <a:rPr lang="en-US" sz="1400" dirty="0"/>
              <a:t>Databases of up 1 TB in size</a:t>
            </a:r>
          </a:p>
          <a:p>
            <a:pPr marL="420224" indent="-420224">
              <a:lnSpc>
                <a:spcPct val="100000"/>
              </a:lnSpc>
              <a:buFont typeface="Arial" panose="020B0604020202020204" pitchFamily="34" charset="0"/>
              <a:buChar char="•"/>
            </a:pPr>
            <a:r>
              <a:rPr lang="en-US" sz="1400" dirty="0"/>
              <a:t>Sold as a service</a:t>
            </a:r>
          </a:p>
          <a:p>
            <a:pPr marL="420224" indent="-420224">
              <a:lnSpc>
                <a:spcPct val="100000"/>
              </a:lnSpc>
              <a:buFont typeface="Arial" panose="020B0604020202020204" pitchFamily="34" charset="0"/>
              <a:buChar char="•"/>
            </a:pPr>
            <a:r>
              <a:rPr lang="en-US" sz="1400" i="1" dirty="0"/>
              <a:t>Total cost of application = Highly minimized administration costs + software development costs + Azure SQL Database service costs</a:t>
            </a:r>
            <a:endParaRPr lang="en-US" sz="1400" dirty="0"/>
          </a:p>
        </p:txBody>
      </p:sp>
      <p:sp>
        <p:nvSpPr>
          <p:cNvPr id="6" name="Text Placeholder 5"/>
          <p:cNvSpPr>
            <a:spLocks noGrp="1"/>
          </p:cNvSpPr>
          <p:nvPr>
            <p:ph type="body" sz="quarter" idx="11"/>
          </p:nvPr>
        </p:nvSpPr>
        <p:spPr>
          <a:xfrm>
            <a:off x="4640263" y="892175"/>
            <a:ext cx="4413250" cy="4156394"/>
          </a:xfrm>
        </p:spPr>
        <p:txBody>
          <a:bodyPr vert="horz" wrap="square" lIns="0" tIns="0" rIns="0" bIns="0" rtlCol="0" anchor="t">
            <a:spAutoFit/>
          </a:bodyPr>
          <a:lstStyle/>
          <a:p>
            <a:pPr>
              <a:lnSpc>
                <a:spcPct val="100000"/>
              </a:lnSpc>
            </a:pPr>
            <a:r>
              <a:rPr lang="en-US" sz="2059" dirty="0">
                <a:solidFill>
                  <a:schemeClr val="accent2">
                    <a:lumMod val="90000"/>
                    <a:lumOff val="10000"/>
                  </a:schemeClr>
                </a:solidFill>
              </a:rPr>
              <a:t>Migrate to SQL Server in Azure (IaaS)</a:t>
            </a:r>
            <a:endParaRPr lang="en-US" sz="2059" dirty="0"/>
          </a:p>
          <a:p>
            <a:pPr marL="420224" indent="-420224">
              <a:lnSpc>
                <a:spcPct val="100000"/>
              </a:lnSpc>
              <a:buFont typeface="Arial" panose="020B0604020202020204" pitchFamily="34" charset="0"/>
              <a:buChar char="•"/>
            </a:pPr>
            <a:r>
              <a:rPr lang="en-US" sz="1400" dirty="0"/>
              <a:t>Infrastructure-as-a-Service</a:t>
            </a:r>
          </a:p>
          <a:p>
            <a:pPr marL="420224" indent="-420224">
              <a:lnSpc>
                <a:spcPct val="100000"/>
              </a:lnSpc>
              <a:buFont typeface="Arial" panose="020B0604020202020204" pitchFamily="34" charset="0"/>
              <a:buChar char="•"/>
            </a:pPr>
            <a:r>
              <a:rPr lang="en-US" sz="1400" dirty="0"/>
              <a:t>Full administrative rights &amp; resp.</a:t>
            </a:r>
          </a:p>
          <a:p>
            <a:pPr marL="420224" indent="-420224">
              <a:lnSpc>
                <a:spcPct val="100000"/>
              </a:lnSpc>
              <a:buFont typeface="Arial" panose="020B0604020202020204" pitchFamily="34" charset="0"/>
              <a:buChar char="•"/>
            </a:pPr>
            <a:r>
              <a:rPr lang="en-US" sz="1400" dirty="0"/>
              <a:t>Dedicated SQL Server instance</a:t>
            </a:r>
          </a:p>
          <a:p>
            <a:pPr marL="420224" indent="-420224">
              <a:lnSpc>
                <a:spcPct val="100000"/>
              </a:lnSpc>
              <a:buFont typeface="Arial" panose="020B0604020202020204" pitchFamily="34" charset="0"/>
              <a:buChar char="•"/>
            </a:pPr>
            <a:r>
              <a:rPr lang="en-US" sz="1400" dirty="0"/>
              <a:t>All SQL Server features</a:t>
            </a:r>
          </a:p>
          <a:p>
            <a:pPr marL="420224" indent="-420224">
              <a:lnSpc>
                <a:spcPct val="100000"/>
              </a:lnSpc>
              <a:buFont typeface="Arial" panose="020B0604020202020204" pitchFamily="34" charset="0"/>
              <a:buChar char="•"/>
            </a:pPr>
            <a:r>
              <a:rPr lang="en-US" sz="1400" dirty="0"/>
              <a:t>Databases &gt; 1 TB in size</a:t>
            </a:r>
          </a:p>
          <a:p>
            <a:pPr marL="420224" indent="-420224">
              <a:lnSpc>
                <a:spcPct val="100000"/>
              </a:lnSpc>
              <a:buFont typeface="Arial" panose="020B0604020202020204" pitchFamily="34" charset="0"/>
              <a:buChar char="•"/>
            </a:pPr>
            <a:r>
              <a:rPr lang="en-US" sz="1400" dirty="0"/>
              <a:t>SQL Server in Azure VM requires traditional SQL Server licensing</a:t>
            </a:r>
          </a:p>
          <a:p>
            <a:pPr marL="420224" indent="-420224">
              <a:lnSpc>
                <a:spcPct val="100000"/>
              </a:lnSpc>
              <a:buFont typeface="Arial" panose="020B0604020202020204" pitchFamily="34" charset="0"/>
              <a:buChar char="•"/>
            </a:pPr>
            <a:r>
              <a:rPr lang="en-US" sz="1400" i="1" dirty="0"/>
              <a:t>Total cost of application = Minimized software development/modification costs + administration costs + SQL Server &amp; Windows Server licensing costs + Azure Storage costs</a:t>
            </a:r>
            <a:endParaRPr lang="en-US" sz="1400" dirty="0"/>
          </a:p>
        </p:txBody>
      </p:sp>
      <p:sp>
        <p:nvSpPr>
          <p:cNvPr id="5" name="Rectangle 4"/>
          <p:cNvSpPr/>
          <p:nvPr/>
        </p:nvSpPr>
        <p:spPr>
          <a:xfrm>
            <a:off x="8471682" y="4700759"/>
            <a:ext cx="672319" cy="409215"/>
          </a:xfrm>
          <a:prstGeom prst="rect">
            <a:avLst/>
          </a:prstGeom>
        </p:spPr>
        <p:txBody>
          <a:bodyPr wrap="square">
            <a:spAutoFit/>
          </a:bodyPr>
          <a:lstStyle/>
          <a:p>
            <a:r>
              <a:rPr lang="en-US" sz="2059" dirty="0">
                <a:solidFill>
                  <a:srgbClr val="FFFFFF"/>
                </a:solidFill>
                <a:hlinkClick r:id="rId4"/>
              </a:rPr>
              <a:t>Link</a:t>
            </a:r>
            <a:endParaRPr lang="en-US" sz="2353" dirty="0">
              <a:solidFill>
                <a:srgbClr val="FFFFFF"/>
              </a:solidFill>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2108" y="2067694"/>
            <a:ext cx="628472" cy="5602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4539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Segoe UI Light" panose="020B0502040204020203" pitchFamily="34" charset="0"/>
                <a:cs typeface="Segoe UI Light" panose="020B0502040204020203" pitchFamily="34" charset="0"/>
              </a:rPr>
              <a:t>Migrating to Microsoft Azure – IaaS</a:t>
            </a:r>
          </a:p>
        </p:txBody>
      </p:sp>
      <p:sp>
        <p:nvSpPr>
          <p:cNvPr id="3" name="Text Placeholder 2"/>
          <p:cNvSpPr>
            <a:spLocks noGrp="1"/>
          </p:cNvSpPr>
          <p:nvPr>
            <p:ph type="body" sz="quarter" idx="11"/>
          </p:nvPr>
        </p:nvSpPr>
        <p:spPr>
          <a:xfrm>
            <a:off x="251520" y="956671"/>
            <a:ext cx="8741880" cy="1589153"/>
          </a:xfrm>
        </p:spPr>
        <p:txBody>
          <a:bodyPr vert="horz" wrap="square" lIns="0" tIns="0" rIns="0" bIns="0" rtlCol="0" anchor="t">
            <a:noAutofit/>
          </a:bodyPr>
          <a:lstStyle/>
          <a:p>
            <a:r>
              <a:rPr lang="en-US" sz="1400" dirty="0">
                <a:solidFill>
                  <a:schemeClr val="accent4"/>
                </a:solidFill>
              </a:rPr>
              <a:t>Right-Sizing the VMs</a:t>
            </a:r>
            <a:endParaRPr lang="en-US" sz="1400" dirty="0"/>
          </a:p>
          <a:p>
            <a:r>
              <a:rPr lang="en-US" sz="1400" dirty="0"/>
              <a:t>Cost impact – will pay compute, storage and bandwidth charges</a:t>
            </a:r>
          </a:p>
          <a:p>
            <a:r>
              <a:rPr lang="en-US" sz="1400" dirty="0"/>
              <a:t>Data Import and Export service for large data sets: </a:t>
            </a:r>
          </a:p>
          <a:p>
            <a:r>
              <a:rPr lang="en-US" sz="1400" dirty="0">
                <a:hlinkClick r:id="rId3"/>
              </a:rPr>
              <a:t>http://www.windowsazure.com/en-us/documentation/articles/storage-import-export-service</a:t>
            </a:r>
            <a:endParaRPr lang="en-US" sz="1400" dirty="0"/>
          </a:p>
          <a:p>
            <a:endParaRPr lang="en-US" sz="1400" dirty="0"/>
          </a:p>
          <a:p>
            <a:r>
              <a:rPr lang="en-US" sz="1400" dirty="0">
                <a:solidFill>
                  <a:schemeClr val="accent4"/>
                </a:solidFill>
              </a:rPr>
              <a:t>Supported Versions</a:t>
            </a:r>
            <a:endParaRPr lang="en-US" sz="1400" dirty="0"/>
          </a:p>
          <a:p>
            <a:r>
              <a:rPr lang="en-US" sz="1400" dirty="0"/>
              <a:t>Bring your own –</a:t>
            </a:r>
            <a:r>
              <a:rPr lang="en-US" sz="1400" b="1" dirty="0"/>
              <a:t> </a:t>
            </a:r>
            <a:r>
              <a:rPr lang="en-US" sz="1400" dirty="0"/>
              <a:t>2008, 2008 R2, 2012, 2014</a:t>
            </a:r>
          </a:p>
          <a:p>
            <a:r>
              <a:rPr lang="en-US" sz="1400" dirty="0"/>
              <a:t>Platform – 2008 R2, 2012, 2014 </a:t>
            </a:r>
          </a:p>
          <a:p>
            <a:endParaRPr lang="en-US" sz="1400" dirty="0"/>
          </a:p>
          <a:p>
            <a:r>
              <a:rPr lang="en-US" sz="1400" dirty="0">
                <a:solidFill>
                  <a:schemeClr val="accent4"/>
                </a:solidFill>
              </a:rPr>
              <a:t>Licensing Considerations</a:t>
            </a:r>
            <a:endParaRPr lang="en-US" sz="1400" dirty="0"/>
          </a:p>
          <a:p>
            <a:r>
              <a:rPr lang="en-US" sz="1400" dirty="0"/>
              <a:t>BYO – License Mobility via Software Assurance</a:t>
            </a:r>
          </a:p>
          <a:p>
            <a:r>
              <a:rPr lang="en-US" sz="1400" dirty="0"/>
              <a:t>Platform – Included in the per hour rate</a:t>
            </a:r>
          </a:p>
          <a:p>
            <a:endParaRPr lang="en-US" sz="1400" dirty="0"/>
          </a:p>
        </p:txBody>
      </p:sp>
      <p:sp>
        <p:nvSpPr>
          <p:cNvPr id="4" name="TextBox 3"/>
          <p:cNvSpPr txBox="1"/>
          <p:nvPr/>
        </p:nvSpPr>
        <p:spPr>
          <a:xfrm>
            <a:off x="1196088" y="4835545"/>
            <a:ext cx="6272953" cy="184666"/>
          </a:xfrm>
          <a:prstGeom prst="rect">
            <a:avLst/>
          </a:prstGeom>
          <a:noFill/>
        </p:spPr>
        <p:txBody>
          <a:bodyPr wrap="square" lIns="0" tIns="0" rIns="0" bIns="0" rtlCol="0">
            <a:spAutoFit/>
          </a:bodyPr>
          <a:lstStyle/>
          <a:p>
            <a:pPr algn="ctr"/>
            <a:r>
              <a:rPr lang="en-US" sz="1200" dirty="0">
                <a:latin typeface="Segoe UI" panose="020B0502040204020203" pitchFamily="34" charset="0"/>
              </a:rPr>
              <a:t>More at </a:t>
            </a:r>
            <a:r>
              <a:rPr lang="en-US" sz="1200" dirty="0">
                <a:latin typeface="Segoe UI" panose="020B0502040204020203" pitchFamily="34" charset="0"/>
                <a:hlinkClick r:id="rId4"/>
              </a:rPr>
              <a:t>http://msdn.microsoft.com/library/windowsazure/dn133142.aspx</a:t>
            </a:r>
            <a:r>
              <a:rPr lang="en-US" sz="1200" dirty="0">
                <a:latin typeface="Segoe UI" panose="020B0502040204020203" pitchFamily="34" charset="0"/>
              </a:rPr>
              <a:t> </a:t>
            </a:r>
          </a:p>
        </p:txBody>
      </p:sp>
      <p:pic>
        <p:nvPicPr>
          <p:cNvPr id="5" name="Picture 4"/>
          <p:cNvPicPr>
            <a:picLocks noChangeAspect="1"/>
          </p:cNvPicPr>
          <p:nvPr/>
        </p:nvPicPr>
        <p:blipFill>
          <a:blip r:embed="rId5">
            <a:grayscl/>
          </a:blip>
          <a:stretch>
            <a:fillRect/>
          </a:stretch>
        </p:blipFill>
        <p:spPr>
          <a:xfrm>
            <a:off x="6949494" y="2545824"/>
            <a:ext cx="1234040" cy="1581902"/>
          </a:xfrm>
          <a:prstGeom prst="rect">
            <a:avLst/>
          </a:prstGeom>
        </p:spPr>
      </p:pic>
    </p:spTree>
    <p:extLst>
      <p:ext uri="{BB962C8B-B14F-4D97-AF65-F5344CB8AC3E}">
        <p14:creationId xmlns:p14="http://schemas.microsoft.com/office/powerpoint/2010/main" val="409492912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Segoe UI Light" panose="020B0502040204020203" pitchFamily="34" charset="0"/>
                <a:cs typeface="Segoe UI Light" panose="020B0502040204020203" pitchFamily="34" charset="0"/>
              </a:rPr>
              <a:t>SQL Server Microsoft Azure Integration</a:t>
            </a:r>
          </a:p>
        </p:txBody>
      </p:sp>
      <p:sp>
        <p:nvSpPr>
          <p:cNvPr id="5" name="Text Placeholder 4"/>
          <p:cNvSpPr>
            <a:spLocks noGrp="1"/>
          </p:cNvSpPr>
          <p:nvPr>
            <p:ph type="body" sz="quarter" idx="11"/>
          </p:nvPr>
        </p:nvSpPr>
        <p:spPr>
          <a:xfrm>
            <a:off x="179512" y="987574"/>
            <a:ext cx="8741880" cy="1589153"/>
          </a:xfrm>
        </p:spPr>
        <p:txBody>
          <a:bodyPr>
            <a:noAutofit/>
          </a:bodyPr>
          <a:lstStyle/>
          <a:p>
            <a:r>
              <a:rPr lang="en-US" sz="1600" dirty="0">
                <a:solidFill>
                  <a:schemeClr val="accent4"/>
                </a:solidFill>
              </a:rPr>
              <a:t>SQL Server 2012</a:t>
            </a:r>
          </a:p>
          <a:p>
            <a:r>
              <a:rPr lang="en-US" sz="1600" dirty="0"/>
              <a:t>Backup to Microsoft Azure blob storage (PowerShell or T-SQL), On-premises and Microsoft Azure</a:t>
            </a:r>
          </a:p>
          <a:p>
            <a:endParaRPr lang="en-US" sz="1600" dirty="0"/>
          </a:p>
          <a:p>
            <a:r>
              <a:rPr lang="en-US" sz="1600" dirty="0">
                <a:solidFill>
                  <a:schemeClr val="accent4"/>
                </a:solidFill>
              </a:rPr>
              <a:t>SQL Server 2014</a:t>
            </a:r>
          </a:p>
          <a:p>
            <a:r>
              <a:rPr lang="en-US" sz="1600" dirty="0"/>
              <a:t>Database Migration to Microsoft Azure</a:t>
            </a:r>
          </a:p>
          <a:p>
            <a:r>
              <a:rPr lang="en-US" sz="1600" dirty="0"/>
              <a:t>SQL Server Always On Hybrid (On-Premises and Replica in Microsoft Azure)</a:t>
            </a:r>
          </a:p>
          <a:p>
            <a:r>
              <a:rPr lang="en-US" sz="1600" dirty="0"/>
              <a:t>SQL Database files can be created directly in Microsoft Azure Storage</a:t>
            </a:r>
          </a:p>
          <a:p>
            <a:r>
              <a:rPr lang="en-US" sz="1600" dirty="0"/>
              <a:t>SQL Server Backup to Microsoft Azure Storage URL or fully Managed with UI Integration</a:t>
            </a:r>
          </a:p>
        </p:txBody>
      </p:sp>
    </p:spTree>
    <p:extLst>
      <p:ext uri="{BB962C8B-B14F-4D97-AF65-F5344CB8AC3E}">
        <p14:creationId xmlns:p14="http://schemas.microsoft.com/office/powerpoint/2010/main" val="23179727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latin typeface="Segoe UI Semibold" panose="020B0702040204020203" pitchFamily="34" charset="0"/>
                <a:cs typeface="Segoe UI Semibold" panose="020B0702040204020203" pitchFamily="34" charset="0"/>
              </a:rPr>
              <a:t>SQL Server Management Studio (SSMS) for migration to Azure VMs</a:t>
            </a:r>
          </a:p>
        </p:txBody>
      </p:sp>
      <p:sp>
        <p:nvSpPr>
          <p:cNvPr id="4" name="Text Placeholder 3"/>
          <p:cNvSpPr>
            <a:spLocks noGrp="1"/>
          </p:cNvSpPr>
          <p:nvPr>
            <p:ph type="body" sz="quarter" idx="10"/>
          </p:nvPr>
        </p:nvSpPr>
        <p:spPr/>
        <p:txBody>
          <a:bodyPr/>
          <a:lstStyle/>
          <a:p>
            <a:pPr defTabSz="685567">
              <a:spcBef>
                <a:spcPts val="0"/>
              </a:spcBef>
              <a:buSzPct val="100000"/>
            </a:pPr>
            <a:r>
              <a:rPr lang="en-US" dirty="0"/>
              <a:t>What’s delivered</a:t>
            </a:r>
          </a:p>
          <a:p>
            <a:pPr marL="389968" lvl="1" indent="-257192" defTabSz="685675">
              <a:lnSpc>
                <a:spcPts val="1765"/>
              </a:lnSpc>
              <a:spcBef>
                <a:spcPts val="0"/>
              </a:spcBef>
              <a:buSzPct val="110000"/>
              <a:buFont typeface="Arial" panose="020B0604020202020204" pitchFamily="34" charset="0"/>
              <a:buChar char="•"/>
            </a:pPr>
            <a:r>
              <a:rPr lang="en-US" sz="1471" dirty="0">
                <a:solidFill>
                  <a:srgbClr val="505050"/>
                </a:solidFill>
                <a:latin typeface="+mn-lt"/>
              </a:rPr>
              <a:t>New wizard to deploy databases to SQL Server in a Microsoft Azure VM</a:t>
            </a:r>
          </a:p>
          <a:p>
            <a:pPr marL="389968" lvl="1" indent="-257192" defTabSz="685675">
              <a:lnSpc>
                <a:spcPts val="1765"/>
              </a:lnSpc>
              <a:spcBef>
                <a:spcPts val="0"/>
              </a:spcBef>
              <a:buSzPct val="110000"/>
              <a:buFont typeface="Arial" panose="020B0604020202020204" pitchFamily="34" charset="0"/>
              <a:buChar char="•"/>
            </a:pPr>
            <a:r>
              <a:rPr lang="en-US" sz="1471" dirty="0">
                <a:solidFill>
                  <a:srgbClr val="505050"/>
                </a:solidFill>
                <a:latin typeface="+mn-lt"/>
              </a:rPr>
              <a:t>Can also create a new Microsoft Azure VM if needed</a:t>
            </a:r>
          </a:p>
          <a:p>
            <a:pPr defTabSz="685567">
              <a:spcBef>
                <a:spcPts val="0"/>
              </a:spcBef>
              <a:buSzPct val="100000"/>
            </a:pPr>
            <a:endParaRPr lang="en-US" b="1" dirty="0">
              <a:latin typeface="+mn-lt"/>
            </a:endParaRPr>
          </a:p>
          <a:p>
            <a:pPr defTabSz="685567">
              <a:spcBef>
                <a:spcPts val="0"/>
              </a:spcBef>
              <a:buSzPct val="100000"/>
            </a:pPr>
            <a:r>
              <a:rPr lang="en-US" dirty="0"/>
              <a:t>Main benefits</a:t>
            </a:r>
          </a:p>
          <a:p>
            <a:pPr marL="389968" lvl="1" indent="-257192" defTabSz="685675">
              <a:lnSpc>
                <a:spcPts val="1765"/>
              </a:lnSpc>
              <a:spcBef>
                <a:spcPts val="0"/>
              </a:spcBef>
              <a:buSzPct val="110000"/>
              <a:buFont typeface="Arial" panose="020B0604020202020204" pitchFamily="34" charset="0"/>
              <a:buChar char="•"/>
            </a:pPr>
            <a:r>
              <a:rPr lang="en-US" sz="1471" dirty="0">
                <a:solidFill>
                  <a:srgbClr val="505050"/>
                </a:solidFill>
                <a:latin typeface="+mn-lt"/>
              </a:rPr>
              <a:t>Easy to use</a:t>
            </a:r>
          </a:p>
          <a:p>
            <a:pPr marL="672358" lvl="2" indent="-254469" defTabSz="685567">
              <a:lnSpc>
                <a:spcPts val="1765"/>
              </a:lnSpc>
              <a:spcBef>
                <a:spcPts val="0"/>
              </a:spcBef>
              <a:spcAft>
                <a:spcPts val="441"/>
              </a:spcAft>
              <a:buSzPct val="110000"/>
              <a:buFont typeface="Segoe UI" panose="020B0502040204020203" pitchFamily="34" charset="0"/>
              <a:buChar char="­"/>
            </a:pPr>
            <a:r>
              <a:rPr lang="en-US" sz="1471" dirty="0">
                <a:solidFill>
                  <a:srgbClr val="505050"/>
                </a:solidFill>
                <a:latin typeface="+mn-lt"/>
              </a:rPr>
              <a:t>Perfect for database administrators new to Microsoft Azure and for ad hoc scenarios</a:t>
            </a:r>
          </a:p>
          <a:p>
            <a:pPr marL="389968" lvl="1" indent="-257192" defTabSz="685675">
              <a:lnSpc>
                <a:spcPts val="1765"/>
              </a:lnSpc>
              <a:spcBef>
                <a:spcPts val="0"/>
              </a:spcBef>
              <a:buSzPct val="110000"/>
              <a:buFont typeface="Arial" panose="020B0604020202020204" pitchFamily="34" charset="0"/>
              <a:buChar char="•"/>
            </a:pPr>
            <a:r>
              <a:rPr lang="en-US" sz="1471" dirty="0">
                <a:solidFill>
                  <a:srgbClr val="505050"/>
                </a:solidFill>
                <a:latin typeface="+mn-lt"/>
              </a:rPr>
              <a:t>Complexity is hidden</a:t>
            </a:r>
          </a:p>
          <a:p>
            <a:pPr marL="672358" lvl="2" indent="-254469" defTabSz="685567">
              <a:lnSpc>
                <a:spcPts val="1765"/>
              </a:lnSpc>
              <a:spcBef>
                <a:spcPts val="0"/>
              </a:spcBef>
              <a:spcAft>
                <a:spcPts val="441"/>
              </a:spcAft>
              <a:buSzPct val="110000"/>
              <a:buFont typeface="Segoe UI" panose="020B0502040204020203" pitchFamily="34" charset="0"/>
              <a:buChar char="­"/>
            </a:pPr>
            <a:r>
              <a:rPr lang="en-US" sz="1471" dirty="0">
                <a:solidFill>
                  <a:srgbClr val="505050"/>
                </a:solidFill>
                <a:latin typeface="+mn-lt"/>
              </a:rPr>
              <a:t>Detailed Microsoft Azure knowledge is not needed.</a:t>
            </a:r>
          </a:p>
          <a:p>
            <a:pPr marL="672358" lvl="2" indent="-254469" defTabSz="685567">
              <a:lnSpc>
                <a:spcPts val="1765"/>
              </a:lnSpc>
              <a:spcBef>
                <a:spcPts val="0"/>
              </a:spcBef>
              <a:spcAft>
                <a:spcPts val="441"/>
              </a:spcAft>
              <a:buSzPct val="110000"/>
              <a:buFont typeface="Segoe UI" panose="020B0502040204020203" pitchFamily="34" charset="0"/>
              <a:buChar char="­"/>
            </a:pPr>
            <a:r>
              <a:rPr lang="en-US" sz="1471" dirty="0">
                <a:solidFill>
                  <a:srgbClr val="505050"/>
                </a:solidFill>
                <a:latin typeface="+mn-lt"/>
              </a:rPr>
              <a:t>Very low overhead: Database size is the defining factor for time-to-transfer</a:t>
            </a:r>
          </a:p>
          <a:p>
            <a:pPr marL="557024" lvl="1" indent="-214240" defTabSz="685567">
              <a:spcBef>
                <a:spcPct val="20000"/>
              </a:spcBef>
              <a:buSzPct val="110000"/>
              <a:buBlip>
                <a:blip r:embed="rId3"/>
              </a:buBlip>
            </a:pPr>
            <a:endParaRPr lang="en-US" sz="1471" dirty="0">
              <a:solidFill>
                <a:srgbClr val="505050"/>
              </a:solidFill>
              <a:latin typeface="+mn-lt"/>
            </a:endParaRPr>
          </a:p>
          <a:p>
            <a:endParaRPr lang="en-US" dirty="0">
              <a:latin typeface="+mn-lt"/>
            </a:endParaRPr>
          </a:p>
        </p:txBody>
      </p:sp>
      <p:pic>
        <p:nvPicPr>
          <p:cNvPr id="3" name="Picture 2"/>
          <p:cNvPicPr>
            <a:picLocks noChangeAspect="1"/>
          </p:cNvPicPr>
          <p:nvPr/>
        </p:nvPicPr>
        <p:blipFill>
          <a:blip r:embed="rId4"/>
          <a:stretch>
            <a:fillRect/>
          </a:stretch>
        </p:blipFill>
        <p:spPr>
          <a:xfrm>
            <a:off x="2483768" y="1055755"/>
            <a:ext cx="4320480" cy="3906921"/>
          </a:xfrm>
          <a:prstGeom prst="rect">
            <a:avLst/>
          </a:prstGeom>
        </p:spPr>
      </p:pic>
    </p:spTree>
    <p:extLst>
      <p:ext uri="{BB962C8B-B14F-4D97-AF65-F5344CB8AC3E}">
        <p14:creationId xmlns:p14="http://schemas.microsoft.com/office/powerpoint/2010/main" val="219559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IlfH5y6WEeAO85HOxalG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UufaSd4ALUCqinzlmKzdO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2__VBvv1GEKA3SRGWM4Zd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R3qPr8atjka3DawQBr5n3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0JXDXMAN1UGMAZN_DJA1_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5aS2ECEN5U6H1pnaztxiQ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4No__EK7qUO5WP_T.mURf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1VybpXJ1wEipbzgeBgz14g"/>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X01KxRRkvUO_E60NlsUc_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bXHArHj1sEmDT_.3jGTlu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1RQk2lGLaUWKX005a61QS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qxQh4vK9ykWuRlPwHgZ3X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BR5n_GaM40KcUIlAqlLwi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1WAyoaBCtEqUDhFizv8ah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zAR9xDqBX06fXWYC84Vm_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WoZ8FYmGJUi6bsT9MKqjG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ctqpM6uVEEa0u6IPfSRhh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6GjVEoPoT0uX1pLXkWtkA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r7Ret46DlUqKi0eagotlK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TmvuOZs71E22QhJ6bbQkk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WHGI0Kr8Yky1XL8oAZefI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rHOLjifBmEm2LAm0W5IsQ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08EUokxfaUOBLPTqebFj1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hYkRO.IY4EOL85YCwAjGA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OatphPjzjEu7nw4jHgzkF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QrAz1OvlRUaJLhAOPX92H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Tf8zyMkr6UuAlkTsWlkTO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77pRhugyKEuG21N3yYY0Q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jHiLTQEWakq8FfJ3.wyjO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LOYJG3UhnkaDYjBw.vHnX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nO.htUpLE0eQngqsT0T.p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kMPItYPR3UKZhdKw4eBxT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2S9i_W0or0mpbuEUf4QNb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PHbyKcGsvkqS.8lx81xa9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av4deLnlAUO9xkfqQhrf6w"/>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av4deLnlAUO9xkfqQhrf6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gZ8tuT6z_kerQX.dvFoCAA"/>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av4deLnlAUO9xkfqQhrf6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av4deLnlAUO9xkfqQhrf6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av4deLnlAUO9xkfqQhrf6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av4deLnlAUO9xkfqQhrf6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av4deLnlAUO9xkfqQhrf6w"/>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jVXo6Y7r8Eudz_6E3oBkH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jVXo6Y7r8Eudz_6E3oBkH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M8vFgNWIdEG8VHNqFgkWj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Hci8QEfV8EeqT77PL3EPD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my2etA3hykmUidAG.sAGm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DbZ.I0pnCUSJ.7PjVmhV_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dPcCoqJzd0KMVk.jOj3aR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VXgoswIMkKYscYb2PUbW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uKAf6.yiBk.B6ENGx5oQs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vvM6zwznlkGyRYdzb15wG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dnp5atvB202wwDKQbAafx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9lqwCd17qk6EvKT6aSyXz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NZp2ROCPrUqpTpr7mWlWM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KicZxa.askq.HBj7WPQq3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RNLcjRK5dkCIVgI0x12dn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tJm2AY8G0CAc5mk22RIq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VnY0urDPf0GsZSN2ZAAMz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f4Qaq0jZNECWiyLlbMpyR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p0ZCh4.AFkOZ_3WuxZa9G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YKfyFuv6c0WCHqU_aknB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UVLfEzXeXk23ojLYlQJF6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az6V_rMWMU2Hsi9WGrTGk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oxjYY2yjwEubzenMosuYP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9mVAkPZknUSluobPDfaja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GloQPerdekyR_aHYtfbtH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JwVjubVuW0St1HCEUF0.t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RTQ9SgHozUGdF42ViiLPU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Lydt1RAufEC2Oooefq5UU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XpF8x3y_mk.7X5dGGc63c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ROo8G64zGkKuA9Of3vb1T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CiIzzvVZl0yCiago.jvJq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x7HdmBbreUqd5CCuy6fGV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FOuUR8PuUEOol.18EzXc_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llCa_r8jjEyJiIbm_MaMvg"/>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Ox7vp82_z0iHZVYpzenjH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RrkP94TlFkeTF8ffQuMWT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feZMBdj9ekWAWaC2TjU29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O.EQMEHPZkiWU.DlRLvF6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VMKzAjEM4UGxv5H0WjKQ7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mZumaKAFKkOw_muMbrhAs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BPYTU7tC2UO0Es59XT7Md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1751gegxW0OVYIiU4KC7a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3iwFxifOyUiF90sZdK1MG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I3HuJ9aGp0eKlNQhVarz5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pNl2qzRu0kWUgQ1PvJ9Jo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8sMiwAqcU0KwYu97qUEj7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nPbXQ8vvqEqk7DvYxgaGw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8MuGUFg2NEWFV0d0uAoxZ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GkGmkoeg8km6sdkwNan2s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FMqo5.zRE.eUEhU10YwJ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0rKF.h1Qg021ByyigrcTO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h2K3PqkkvEqedg3OK5yFE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CTt3RTG1PkKy6kdFwNGyb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2r1L4_SU8k2ttlC1q8VY5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It3YuIFQXkia.AjEqaEGA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vOyayumntEO1PI7xkgowq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hlBCGw6Mh0Oc3FLj3U02j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s_VrsSWKG0.UnieU2B52g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w03OIVGN0k.w_SefUBkeQ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HwEOJVrsuEaIeWrxocez4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hAClbKWWFEmTqLVlWOklN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YSJ9tQjJmkSEBDp9q0ciS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oyDDSW5RzEGXU6qgUjSgE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_VPST9ZAXEukQFtj4NytJ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lpTEvRhBRE66jTeBQ9kLR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n1Spszxw1EayFPN5otMTZ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0PDuOUCUOE6s1jLDpXDGt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GZHT7nk802QgvcXzfn59Q"/>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9LV.xo8JUk2mT3Q13JH2M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8j1deYp6p0yM8mKM54sCs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o6gyJgzEeka.LZSKHmEux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ZYDd3MX9qEms6Km6B43jA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kw0qQ2Y0sEuftlP7H1PkH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7ChZrEq0NUivG.ZgK4Jw7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uigB8wxWskm0qRkwvZCyt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LMlKIfYPOUOglp7cgWpo.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OARlHvdfBUy0r8SL9ySLNw"/>
</p:tagLst>
</file>

<file path=ppt/theme/_rels/theme4.xml.rels><?xml version="1.0" encoding="UTF-8" standalone="yes"?>
<Relationships xmlns="http://schemas.openxmlformats.org/package/2006/relationships"><Relationship Id="rId1" Type="http://schemas.openxmlformats.org/officeDocument/2006/relationships/image" Target="../media/image33.png"/></Relationships>
</file>

<file path=ppt/theme/theme1.xml><?xml version="1.0" encoding="utf-8"?>
<a:theme xmlns:a="http://schemas.openxmlformats.org/drawingml/2006/main" name="MPN Template">
  <a:themeElements>
    <a:clrScheme name="MPN/GPS Blue">
      <a:dk1>
        <a:srgbClr val="969696"/>
      </a:dk1>
      <a:lt1>
        <a:srgbClr val="FFFFFF"/>
      </a:lt1>
      <a:dk2>
        <a:srgbClr val="969696"/>
      </a:dk2>
      <a:lt2>
        <a:srgbClr val="F2F2F2"/>
      </a:lt2>
      <a:accent1>
        <a:srgbClr val="68217A"/>
      </a:accent1>
      <a:accent2>
        <a:srgbClr val="002050"/>
      </a:accent2>
      <a:accent3>
        <a:srgbClr val="0072C6"/>
      </a:accent3>
      <a:accent4>
        <a:srgbClr val="6DC2E9"/>
      </a:accent4>
      <a:accent5>
        <a:srgbClr val="7F7F7F"/>
      </a:accent5>
      <a:accent6>
        <a:srgbClr val="FFF100"/>
      </a:accent6>
      <a:hlink>
        <a:srgbClr val="002050"/>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10.xml><?xml version="1.0" encoding="utf-8"?>
<a:theme xmlns:a="http://schemas.openxmlformats.org/drawingml/2006/main" name="1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11.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PN Template">
  <a:themeElements>
    <a:clrScheme name="MPN/GPS Blue">
      <a:dk1>
        <a:srgbClr val="969696"/>
      </a:dk1>
      <a:lt1>
        <a:srgbClr val="FFFFFF"/>
      </a:lt1>
      <a:dk2>
        <a:srgbClr val="969696"/>
      </a:dk2>
      <a:lt2>
        <a:srgbClr val="F2F2F2"/>
      </a:lt2>
      <a:accent1>
        <a:srgbClr val="68217A"/>
      </a:accent1>
      <a:accent2>
        <a:srgbClr val="002050"/>
      </a:accent2>
      <a:accent3>
        <a:srgbClr val="0072C6"/>
      </a:accent3>
      <a:accent4>
        <a:srgbClr val="6DC2E9"/>
      </a:accent4>
      <a:accent5>
        <a:srgbClr val="7F7F7F"/>
      </a:accent5>
      <a:accent6>
        <a:srgbClr val="FFF100"/>
      </a:accent6>
      <a:hlink>
        <a:srgbClr val="002050"/>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lnDef>
      <a:spPr>
        <a:ln w="635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2_MPN Template">
  <a:themeElements>
    <a:clrScheme name="MPN/GPS Blue">
      <a:dk1>
        <a:srgbClr val="969696"/>
      </a:dk1>
      <a:lt1>
        <a:srgbClr val="FFFFFF"/>
      </a:lt1>
      <a:dk2>
        <a:srgbClr val="969696"/>
      </a:dk2>
      <a:lt2>
        <a:srgbClr val="F2F2F2"/>
      </a:lt2>
      <a:accent1>
        <a:srgbClr val="68217A"/>
      </a:accent1>
      <a:accent2>
        <a:srgbClr val="002050"/>
      </a:accent2>
      <a:accent3>
        <a:srgbClr val="0072C6"/>
      </a:accent3>
      <a:accent4>
        <a:srgbClr val="6DC2E9"/>
      </a:accent4>
      <a:accent5>
        <a:srgbClr val="7F7F7F"/>
      </a:accent5>
      <a:accent6>
        <a:srgbClr val="FFF100"/>
      </a:accent6>
      <a:hlink>
        <a:srgbClr val="002050"/>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6.xml><?xml version="1.0" encoding="utf-8"?>
<a:theme xmlns:a="http://schemas.openxmlformats.org/drawingml/2006/main" name="FY13_EPG_Internal_Light">
  <a:themeElements>
    <a:clrScheme name="Azure Brand">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ln>
          <a:noFill/>
        </a:ln>
      </a:spPr>
      <a:bodyPr vert="horz" wrap="squar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STU Get Well Plan Template - SSLT workshop.potx" id="{1608BC39-0438-4AE4-8A3D-96A98903E324}" vid="{A6806EF1-C6F2-49A5-8643-54828A4F8522}"/>
    </a:ext>
  </a:extLst>
</a:theme>
</file>

<file path=ppt/theme/theme7.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8.xml><?xml version="1.0" encoding="utf-8"?>
<a:theme xmlns:a="http://schemas.openxmlformats.org/drawingml/2006/main" name="Theme1">
  <a:themeElements>
    <a:clrScheme name="Custom 2">
      <a:dk1>
        <a:srgbClr val="292929"/>
      </a:dk1>
      <a:lt1>
        <a:srgbClr val="FFFFFF"/>
      </a:lt1>
      <a:dk2>
        <a:srgbClr val="5F5F5F"/>
      </a:dk2>
      <a:lt2>
        <a:srgbClr val="DDDDDD"/>
      </a:lt2>
      <a:accent1>
        <a:srgbClr val="C99300"/>
      </a:accent1>
      <a:accent2>
        <a:srgbClr val="000092"/>
      </a:accent2>
      <a:accent3>
        <a:srgbClr val="FF0097"/>
      </a:accent3>
      <a:accent4>
        <a:srgbClr val="8CC600"/>
      </a:accent4>
      <a:accent5>
        <a:srgbClr val="09AEEF"/>
      </a:accent5>
      <a:accent6>
        <a:srgbClr val="910091"/>
      </a:accent6>
      <a:hlink>
        <a:srgbClr val="3F3F9B"/>
      </a:hlink>
      <a:folHlink>
        <a:srgbClr val="3F3F9B"/>
      </a:folHlink>
    </a:clrScheme>
    <a:fontScheme name="Segoe UI Light - Segoe UI">
      <a:majorFont>
        <a:latin typeface="Segoe UI Light"/>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err="1" smtClean="0">
            <a:gradFill>
              <a:gsLst>
                <a:gs pos="0">
                  <a:srgbClr val="FFFFFF"/>
                </a:gs>
                <a:gs pos="100000">
                  <a:srgbClr val="FFFFFF"/>
                </a:gs>
              </a:gsLst>
              <a:lin ang="5400000" scaled="0"/>
            </a:gradFill>
          </a:defRPr>
        </a:defPPr>
      </a:lstStyle>
      <a:style>
        <a:lnRef idx="2">
          <a:schemeClr val="accent5">
            <a:shade val="50000"/>
          </a:schemeClr>
        </a:lnRef>
        <a:fillRef idx="1">
          <a:schemeClr val="accent5"/>
        </a:fillRef>
        <a:effectRef idx="0">
          <a:schemeClr val="accent5"/>
        </a:effectRef>
        <a:fontRef idx="minor">
          <a:schemeClr val="lt1"/>
        </a:fontRef>
      </a:style>
    </a:spDef>
    <a:txDef>
      <a:spPr>
        <a:noFill/>
      </a:spPr>
      <a:bodyPr wrap="none" lIns="0" tIns="0" rIns="0" bIns="0" rtlCol="0">
        <a:spAutoFit/>
      </a:bodyPr>
      <a:lstStyle>
        <a:defPPr>
          <a:defRPr dirty="0" smtClean="0">
            <a:gradFill>
              <a:gsLst>
                <a:gs pos="0">
                  <a:schemeClr val="tx1"/>
                </a:gs>
                <a:gs pos="86000">
                  <a:schemeClr val="tx1"/>
                </a:gs>
              </a:gsLst>
              <a:lin ang="5400000" scaled="0"/>
            </a:gradFill>
            <a:latin typeface="Segoe UI" pitchFamily="34" charset="0"/>
          </a:defRPr>
        </a:defPPr>
      </a:lstStyle>
    </a:txDef>
  </a:objectDefaults>
  <a:extraClrSchemeLst/>
</a:theme>
</file>

<file path=ppt/theme/theme9.xml><?xml version="1.0" encoding="utf-8"?>
<a:theme xmlns:a="http://schemas.openxmlformats.org/drawingml/2006/main" name="3_MPN Template">
  <a:themeElements>
    <a:clrScheme name="MPN/GPS Blue">
      <a:dk1>
        <a:srgbClr val="969696"/>
      </a:dk1>
      <a:lt1>
        <a:srgbClr val="FFFFFF"/>
      </a:lt1>
      <a:dk2>
        <a:srgbClr val="969696"/>
      </a:dk2>
      <a:lt2>
        <a:srgbClr val="F2F2F2"/>
      </a:lt2>
      <a:accent1>
        <a:srgbClr val="68217A"/>
      </a:accent1>
      <a:accent2>
        <a:srgbClr val="002050"/>
      </a:accent2>
      <a:accent3>
        <a:srgbClr val="0072C6"/>
      </a:accent3>
      <a:accent4>
        <a:srgbClr val="6DC2E9"/>
      </a:accent4>
      <a:accent5>
        <a:srgbClr val="7F7F7F"/>
      </a:accent5>
      <a:accent6>
        <a:srgbClr val="FFF100"/>
      </a:accent6>
      <a:hlink>
        <a:srgbClr val="002050"/>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MPN Template</Template>
  <TotalTime>0</TotalTime>
  <Words>2079</Words>
  <Application>Microsoft Office PowerPoint</Application>
  <PresentationFormat>On-screen Show (16:9)</PresentationFormat>
  <Paragraphs>407</Paragraphs>
  <Slides>33</Slides>
  <Notes>28</Notes>
  <HiddenSlides>0</HiddenSlides>
  <MMClips>0</MMClips>
  <ScaleCrop>false</ScaleCrop>
  <HeadingPairs>
    <vt:vector size="8" baseType="variant">
      <vt:variant>
        <vt:lpstr>Fonts Used</vt:lpstr>
      </vt:variant>
      <vt:variant>
        <vt:i4>9</vt:i4>
      </vt:variant>
      <vt:variant>
        <vt:lpstr>Theme</vt:lpstr>
      </vt:variant>
      <vt:variant>
        <vt:i4>11</vt:i4>
      </vt:variant>
      <vt:variant>
        <vt:lpstr>Embedded OLE Servers</vt:lpstr>
      </vt:variant>
      <vt:variant>
        <vt:i4>1</vt:i4>
      </vt:variant>
      <vt:variant>
        <vt:lpstr>Slide Titles</vt:lpstr>
      </vt:variant>
      <vt:variant>
        <vt:i4>33</vt:i4>
      </vt:variant>
    </vt:vector>
  </HeadingPairs>
  <TitlesOfParts>
    <vt:vector size="54" baseType="lpstr">
      <vt:lpstr>Arial</vt:lpstr>
      <vt:lpstr>Calibri</vt:lpstr>
      <vt:lpstr>Consolas</vt:lpstr>
      <vt:lpstr>Segoe Pro</vt:lpstr>
      <vt:lpstr>Segoe Semibold</vt:lpstr>
      <vt:lpstr>Segoe UI</vt:lpstr>
      <vt:lpstr>Segoe UI Light</vt:lpstr>
      <vt:lpstr>Segoe UI Semibold</vt:lpstr>
      <vt:lpstr>Wingdings</vt:lpstr>
      <vt:lpstr>MPN Template</vt:lpstr>
      <vt:lpstr>1_MPN Template</vt:lpstr>
      <vt:lpstr>Windows_Azure_DevCamp_16x9_Template - FINAL2</vt:lpstr>
      <vt:lpstr>MS1444_Windows Azure Template 16x9_r08a</vt:lpstr>
      <vt:lpstr>2_MPN Template</vt:lpstr>
      <vt:lpstr>FY13_EPG_Internal_Light</vt:lpstr>
      <vt:lpstr>3-30070_Windows_Server_Management_Marketing_Template_16x9</vt:lpstr>
      <vt:lpstr>Theme1</vt:lpstr>
      <vt:lpstr>3_MPN Template</vt:lpstr>
      <vt:lpstr>1_3-30070_Windows_Server_Management_Marketing_Template_16x9</vt:lpstr>
      <vt:lpstr>1_COLOR TEMPLATE</vt:lpstr>
      <vt:lpstr>think-cell Slide</vt:lpstr>
      <vt:lpstr>Technical Deep Dive Migrating Applications to Microsoft Azure – Day 2</vt:lpstr>
      <vt:lpstr>Agenda &amp; Recap</vt:lpstr>
      <vt:lpstr>PowerPoint Presentation</vt:lpstr>
      <vt:lpstr>Our Scenario for Today – Migrate App Database to Azure</vt:lpstr>
      <vt:lpstr>Relational Data Services on Azure</vt:lpstr>
      <vt:lpstr>SQL Migration Decision Point</vt:lpstr>
      <vt:lpstr>Migrating to Microsoft Azure – IaaS</vt:lpstr>
      <vt:lpstr>SQL Server Microsoft Azure Integration</vt:lpstr>
      <vt:lpstr>SQL Server Management Studio (SSMS) for migration to Azure VMs</vt:lpstr>
      <vt:lpstr>Azure SQL Database - Service Tiers</vt:lpstr>
      <vt:lpstr>PaaS - Predictable Performance</vt:lpstr>
      <vt:lpstr>PaaS - Predictable Business Continuity</vt:lpstr>
      <vt:lpstr>Azure SQL Database DTU Calculator</vt:lpstr>
      <vt:lpstr>SQL Server Management Studio (SSMS) for migration to SQL Database</vt:lpstr>
      <vt:lpstr>SQL Server Data Tools (SSDT) for migration to VMs and SQL Database </vt:lpstr>
      <vt:lpstr>Azure SQL Database Migration Wizard (SQLAzureMW)</vt:lpstr>
      <vt:lpstr>SQL Database Migration Wizard</vt:lpstr>
      <vt:lpstr>PowerPoint Presentation</vt:lpstr>
      <vt:lpstr>PowerPoint Presentation</vt:lpstr>
      <vt:lpstr>Similarities between Active Directory &amp; Microsoft Azure Active Directory</vt:lpstr>
      <vt:lpstr>Application Access Overview</vt:lpstr>
      <vt:lpstr>Access Panel</vt:lpstr>
      <vt:lpstr>PowerPoint Presentation</vt:lpstr>
      <vt:lpstr>PowerPoint Presentation</vt:lpstr>
      <vt:lpstr>Summary</vt:lpstr>
      <vt:lpstr>PowerPoint Presentation</vt:lpstr>
      <vt:lpstr>Azure Execution Models - Resources</vt:lpstr>
      <vt:lpstr>PowerPoint Presentation</vt:lpstr>
      <vt:lpstr>Contact Us Technical services to help you win more deals, accelerate deployment and increase consumption</vt:lpstr>
      <vt:lpstr>PowerPoint Presentation</vt:lpstr>
      <vt:lpstr>PowerPoint Presentation</vt:lpstr>
      <vt:lpstr>Comparing Prices - Application</vt:lpstr>
      <vt:lpstr>Comparing Prices – Relational Database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2016-10-11T13:02:51Z</dcterms:created>
  <dcterms:modified xsi:type="dcterms:W3CDTF">2016-10-11T13:03:04Z</dcterms:modified>
</cp:coreProperties>
</file>